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59" r:id="rId3"/>
    <p:sldId id="260" r:id="rId4"/>
    <p:sldId id="276" r:id="rId5"/>
    <p:sldId id="277" r:id="rId6"/>
    <p:sldId id="279" r:id="rId7"/>
    <p:sldId id="268" r:id="rId8"/>
    <p:sldId id="280" r:id="rId9"/>
    <p:sldId id="266" r:id="rId10"/>
    <p:sldId id="283" r:id="rId11"/>
    <p:sldId id="284" r:id="rId12"/>
    <p:sldId id="285" r:id="rId13"/>
    <p:sldId id="273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Usual" panose="020B0604020202020204" charset="-18"/>
      <p:regular r:id="rId22"/>
      <p:bold r:id="rId23"/>
      <p:italic r:id="rId24"/>
      <p:boldItalic r:id="rId25"/>
    </p:embeddedFont>
    <p:embeddedFont>
      <p:font typeface="Usual Light" panose="020B0604020202020204" charset="-18"/>
      <p:regular r:id="rId26"/>
      <p:italic r:id="rId27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02" userDrawn="1">
          <p15:clr>
            <a:srgbClr val="A4A3A4"/>
          </p15:clr>
        </p15:guide>
        <p15:guide id="2" pos="846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0270"/>
    <a:srgbClr val="70C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82"/>
    <p:restoredTop sz="96327"/>
  </p:normalViewPr>
  <p:slideViewPr>
    <p:cSldViewPr snapToGrid="0" snapToObjects="1">
      <p:cViewPr varScale="1">
        <p:scale>
          <a:sx n="78" d="100"/>
          <a:sy n="78" d="100"/>
        </p:scale>
        <p:origin x="686" y="91"/>
      </p:cViewPr>
      <p:guideLst>
        <p:guide orient="horz" pos="1502"/>
        <p:guide pos="846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jpg>
</file>

<file path=ppt/media/image10.tiff>
</file>

<file path=ppt/media/image11.png>
</file>

<file path=ppt/media/image12.svg>
</file>

<file path=ppt/media/image13.jpg>
</file>

<file path=ppt/media/image14.tiff>
</file>

<file path=ppt/media/image15.png>
</file>

<file path=ppt/media/image16.svg>
</file>

<file path=ppt/media/image17.jpg>
</file>

<file path=ppt/media/image18.tiff>
</file>

<file path=ppt/media/image2.png>
</file>

<file path=ppt/media/image3.png>
</file>

<file path=ppt/media/image4.tiff>
</file>

<file path=ppt/media/image5.tif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AF844-C32E-8447-9F0B-373EB925AAB4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D3BF0-9BDF-DC45-A208-BDF92C9083C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7093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1748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90306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19538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950935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3987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38826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79525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60878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97064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19442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92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80915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12161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D6ED97-298D-3849-A9A9-E60848977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00AF5C9-3B02-8C44-9465-E0322DECB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44FCBFF7-499F-D444-B534-811F649F2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09CAA7-3865-5040-A817-B12693CD9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9ED95EA-403B-2840-8AA5-A26B9CC06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1500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86B7B2-D521-1944-9413-E65AD846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AE8B6438-BCBB-404E-B658-3D4301D8D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36C7EE5-D4CF-B144-B9A5-B2AB26E4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A8C85D9-6C24-E441-9684-3A8C9C20B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751C5A9-4522-B54A-9E68-3EA5021B8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6067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49B355A3-1204-244E-9395-74964A4921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D9F55F6-5135-DC4D-A8C6-6C7AADBFC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A349266-9CF1-ED43-B801-446D2822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F27430C-A613-2346-B693-011ECA20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F6693A3-42EA-2342-A6EF-41332A19E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2251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E66B28-2A4A-9943-8486-52213D9A0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2BC833-3800-1141-9A62-96C2043B5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37103C0-DA44-6044-8F04-CD6B0E691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E7FB795-271B-D948-B39D-D80DE8718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AC65FC3-6CB9-3143-9ED0-87761889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7380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F261B61-3F07-B64E-BF50-5861AB615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695C782-EA68-C240-BAE9-CA9A489F7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0EF7332-F178-C04F-BDD8-A338C16B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EC71ECC-F3A9-D041-B4A3-604261F4A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4CF9F0A-83B9-0444-AD27-6625C9790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70751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134583-4A40-814B-AEED-ABBB2C046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7B69329-335A-A946-AA76-D956D47FE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4866062-1130-E647-A781-E32337637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823045C-7F20-A74A-8146-C6D6F726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A8AC688-4ABE-8947-88EC-EE5935C7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EA3938A-24A9-C64F-BDB1-25DB5978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1920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A023800-C078-8B4A-BDC1-9E6C14108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2B8E232-DD6E-8B43-956B-5BE379401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08991E1-5DE9-B24F-9A53-EFBA7E342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9510EDE-8E17-4043-A80E-924230F4E5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30FF9F70-D39F-F748-817D-FEBF98253C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9F55E8CC-F537-8941-8B97-94570746D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E63B89E1-7975-CF4C-B23A-26145BA1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3BF7ADF9-BC4C-FA45-9694-BE6DEF8A4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5505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1E3D58-CB8B-CF4D-9841-79608D933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82B7D89-C64F-E24E-9EEE-75F725E5F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57F76534-47ED-A54D-BEFA-827BD2736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7AE1B1C-FFCF-6D46-AD72-54B5CD43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5898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BF63E9C9-A9B5-1046-A521-423189CCE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68CDDEB-6DE1-294B-BCDB-997E044EB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2FACE16D-092B-7143-8B38-B0B1D2AC5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59209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5B0F973-4AE9-7B4C-B9D2-DBD7C439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466CFC8-3AD7-7F4E-90E5-B31417FDD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48532A8-C32C-0849-A2A0-A48341AC9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E11E9-13B2-7945-B53E-40A00DDB2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95853F7-42E1-A744-99F6-536B1390C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CCA04CD-B365-8D48-BB25-9702C2FDF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082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FC6AB6-FACD-B446-9211-D44F0C359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330FEC5D-2087-6F40-A815-6DFFEA064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BD71294-4724-EB42-9EFA-078B73997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551D3BE8-1295-1648-91D0-FD7072DF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DE8E7ED-4B49-1442-B9DA-D0E6F7C12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7310E0F-656A-0246-99B3-D63A7575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6601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E492A23E-0BEE-EC4C-A147-59E62114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DF2AEB3-114D-C647-88C6-910DDFC9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940D662-F8DC-3743-B537-9E494440CC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E4A86-D4E2-7C49-BCA5-D964070A5C2A}" type="datetimeFigureOut">
              <a:rPr lang="pl-PL" smtClean="0"/>
              <a:t>12.12.2023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6054316-2048-D94F-A0CA-DC5D75678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DF6E29F-B870-C144-B080-70A1F9A26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1080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829295"/>
            <a:ext cx="44149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hello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976" y="240662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87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E2AB900D-4322-D747-8101-6DDC9F52B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258" y="-254000"/>
            <a:ext cx="4654083" cy="6858000"/>
          </a:xfrm>
          <a:prstGeom prst="rect">
            <a:avLst/>
          </a:prstGeom>
        </p:spPr>
      </p:pic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085216" y="1610188"/>
            <a:ext cx="374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Main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text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7345844" y="3401036"/>
            <a:ext cx="437421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7085216" y="118001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Subheader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22" name="Grafika 21">
            <a:extLst>
              <a:ext uri="{FF2B5EF4-FFF2-40B4-BE49-F238E27FC236}">
                <a16:creationId xmlns:a16="http://schemas.microsoft.com/office/drawing/2014/main" id="{8EFAC9B2-118F-B440-9941-BE8EB44C6D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5459778">
            <a:off x="2214234" y="3901309"/>
            <a:ext cx="1799790" cy="1799790"/>
          </a:xfrm>
          <a:prstGeom prst="rect">
            <a:avLst/>
          </a:prstGeom>
        </p:spPr>
      </p:pic>
      <p:sp>
        <p:nvSpPr>
          <p:cNvPr id="24" name="Owal 23">
            <a:extLst>
              <a:ext uri="{FF2B5EF4-FFF2-40B4-BE49-F238E27FC236}">
                <a16:creationId xmlns:a16="http://schemas.microsoft.com/office/drawing/2014/main" id="{834E96B8-64A5-6C47-B5AB-E068621EFC58}"/>
              </a:ext>
            </a:extLst>
          </p:cNvPr>
          <p:cNvSpPr/>
          <p:nvPr/>
        </p:nvSpPr>
        <p:spPr>
          <a:xfrm>
            <a:off x="1075228" y="4062170"/>
            <a:ext cx="820726" cy="820726"/>
          </a:xfrm>
          <a:prstGeom prst="ellipse">
            <a:avLst/>
          </a:prstGeom>
          <a:noFill/>
          <a:ln w="6350">
            <a:solidFill>
              <a:srgbClr val="D0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D6B5BBAA-2C39-514A-A5DB-A88D999A269D}"/>
              </a:ext>
            </a:extLst>
          </p:cNvPr>
          <p:cNvCxnSpPr>
            <a:cxnSpLocks/>
          </p:cNvCxnSpPr>
          <p:nvPr/>
        </p:nvCxnSpPr>
        <p:spPr>
          <a:xfrm>
            <a:off x="7271030" y="3552631"/>
            <a:ext cx="0" cy="3314513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wal 10">
            <a:extLst>
              <a:ext uri="{FF2B5EF4-FFF2-40B4-BE49-F238E27FC236}">
                <a16:creationId xmlns:a16="http://schemas.microsoft.com/office/drawing/2014/main" id="{604D0AA7-6194-8E4A-89ED-A24A2E504CE4}"/>
              </a:ext>
            </a:extLst>
          </p:cNvPr>
          <p:cNvSpPr/>
          <p:nvPr/>
        </p:nvSpPr>
        <p:spPr>
          <a:xfrm>
            <a:off x="7234830" y="3515224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3B41594E-D9AD-4B4C-B263-D46207BDDEC0}"/>
              </a:ext>
            </a:extLst>
          </p:cNvPr>
          <p:cNvSpPr/>
          <p:nvPr/>
        </p:nvSpPr>
        <p:spPr>
          <a:xfrm>
            <a:off x="7234830" y="4472533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5F7E414F-D47A-EF40-8927-FE41DBC2CEBF}"/>
              </a:ext>
            </a:extLst>
          </p:cNvPr>
          <p:cNvSpPr txBox="1"/>
          <p:nvPr/>
        </p:nvSpPr>
        <p:spPr>
          <a:xfrm>
            <a:off x="7345844" y="4336450"/>
            <a:ext cx="437421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Owal 15">
            <a:extLst>
              <a:ext uri="{FF2B5EF4-FFF2-40B4-BE49-F238E27FC236}">
                <a16:creationId xmlns:a16="http://schemas.microsoft.com/office/drawing/2014/main" id="{1ABA1AAD-E326-D641-A3F2-B602B75F1477}"/>
              </a:ext>
            </a:extLst>
          </p:cNvPr>
          <p:cNvSpPr/>
          <p:nvPr/>
        </p:nvSpPr>
        <p:spPr>
          <a:xfrm>
            <a:off x="7234830" y="5539337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2B7B542A-2CB0-3A42-8ECE-818792A38CA0}"/>
              </a:ext>
            </a:extLst>
          </p:cNvPr>
          <p:cNvSpPr txBox="1"/>
          <p:nvPr/>
        </p:nvSpPr>
        <p:spPr>
          <a:xfrm>
            <a:off x="7345844" y="5414212"/>
            <a:ext cx="437421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7FC6E5CE-7B24-624E-B717-6EC29FE1D3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4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ójkąt prostokątny 9">
            <a:extLst>
              <a:ext uri="{FF2B5EF4-FFF2-40B4-BE49-F238E27FC236}">
                <a16:creationId xmlns:a16="http://schemas.microsoft.com/office/drawing/2014/main" id="{EB3CD8C7-8AB7-B94B-8CDE-7232DA1787A7}"/>
              </a:ext>
            </a:extLst>
          </p:cNvPr>
          <p:cNvSpPr/>
          <p:nvPr/>
        </p:nvSpPr>
        <p:spPr>
          <a:xfrm rot="16011099">
            <a:off x="5065279" y="1641408"/>
            <a:ext cx="4468616" cy="6472787"/>
          </a:xfrm>
          <a:prstGeom prst="rtTriangl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823914" y="924388"/>
            <a:ext cx="374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Main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text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823914" y="58462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Subheader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" name="Trójkąt prostokątny 3">
            <a:extLst>
              <a:ext uri="{FF2B5EF4-FFF2-40B4-BE49-F238E27FC236}">
                <a16:creationId xmlns:a16="http://schemas.microsoft.com/office/drawing/2014/main" id="{CACCAC95-BED2-0542-B76C-4C81DFC4BCB0}"/>
              </a:ext>
            </a:extLst>
          </p:cNvPr>
          <p:cNvSpPr/>
          <p:nvPr/>
        </p:nvSpPr>
        <p:spPr>
          <a:xfrm rot="16200000">
            <a:off x="5428102" y="1619730"/>
            <a:ext cx="4177551" cy="6051180"/>
          </a:xfrm>
          <a:prstGeom prst="rtTriangle">
            <a:avLst/>
          </a:prstGeom>
          <a:blipFill dpi="0" rotWithShape="0">
            <a:blip r:embed="rId3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11FD38EC-DB87-B748-8EE0-BF1532A2D21F}"/>
              </a:ext>
            </a:extLst>
          </p:cNvPr>
          <p:cNvSpPr/>
          <p:nvPr/>
        </p:nvSpPr>
        <p:spPr>
          <a:xfrm>
            <a:off x="10150310" y="5122187"/>
            <a:ext cx="144734" cy="144734"/>
          </a:xfrm>
          <a:prstGeom prst="ellipse">
            <a:avLst/>
          </a:prstGeom>
          <a:solidFill>
            <a:srgbClr val="70CDD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Owal 14">
            <a:extLst>
              <a:ext uri="{FF2B5EF4-FFF2-40B4-BE49-F238E27FC236}">
                <a16:creationId xmlns:a16="http://schemas.microsoft.com/office/drawing/2014/main" id="{01990BC9-2A8F-2645-B22E-505A69A6AD12}"/>
              </a:ext>
            </a:extLst>
          </p:cNvPr>
          <p:cNvSpPr/>
          <p:nvPr/>
        </p:nvSpPr>
        <p:spPr>
          <a:xfrm>
            <a:off x="10653807" y="4910140"/>
            <a:ext cx="342810" cy="342810"/>
          </a:xfrm>
          <a:prstGeom prst="ellipse">
            <a:avLst/>
          </a:prstGeom>
          <a:noFill/>
          <a:ln w="6350">
            <a:solidFill>
              <a:srgbClr val="D0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9416BFF4-562A-0C42-82C8-12805490B025}"/>
              </a:ext>
            </a:extLst>
          </p:cNvPr>
          <p:cNvSpPr txBox="1"/>
          <p:nvPr/>
        </p:nvSpPr>
        <p:spPr>
          <a:xfrm>
            <a:off x="964915" y="3165402"/>
            <a:ext cx="418667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Bulletpoiny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933368F6-BC45-8D47-896F-F7573876D755}"/>
              </a:ext>
            </a:extLst>
          </p:cNvPr>
          <p:cNvCxnSpPr>
            <a:cxnSpLocks/>
          </p:cNvCxnSpPr>
          <p:nvPr/>
        </p:nvCxnSpPr>
        <p:spPr>
          <a:xfrm>
            <a:off x="890100" y="3316997"/>
            <a:ext cx="0" cy="4094777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wal 17">
            <a:extLst>
              <a:ext uri="{FF2B5EF4-FFF2-40B4-BE49-F238E27FC236}">
                <a16:creationId xmlns:a16="http://schemas.microsoft.com/office/drawing/2014/main" id="{C699BB63-A188-C848-9952-A45CC8C91A1A}"/>
              </a:ext>
            </a:extLst>
          </p:cNvPr>
          <p:cNvSpPr/>
          <p:nvPr/>
        </p:nvSpPr>
        <p:spPr>
          <a:xfrm>
            <a:off x="853900" y="3279590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2C879A76-C2F9-884E-ADA5-A607B7BE6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20" name="pole tekstowe 19">
            <a:extLst>
              <a:ext uri="{FF2B5EF4-FFF2-40B4-BE49-F238E27FC236}">
                <a16:creationId xmlns:a16="http://schemas.microsoft.com/office/drawing/2014/main" id="{794BDAC6-5AC3-634B-BCBF-79E1F5945B9E}"/>
              </a:ext>
            </a:extLst>
          </p:cNvPr>
          <p:cNvSpPr txBox="1"/>
          <p:nvPr/>
        </p:nvSpPr>
        <p:spPr>
          <a:xfrm>
            <a:off x="964915" y="4456318"/>
            <a:ext cx="366562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FA622992-F7F8-4D42-BF71-359E063F889C}"/>
              </a:ext>
            </a:extLst>
          </p:cNvPr>
          <p:cNvSpPr/>
          <p:nvPr/>
        </p:nvSpPr>
        <p:spPr>
          <a:xfrm>
            <a:off x="853900" y="457050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1974C151-0920-2548-A3B3-71DC9C3FCBD2}"/>
              </a:ext>
            </a:extLst>
          </p:cNvPr>
          <p:cNvSpPr txBox="1"/>
          <p:nvPr/>
        </p:nvSpPr>
        <p:spPr>
          <a:xfrm>
            <a:off x="964915" y="5506588"/>
            <a:ext cx="366562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76365F2E-46A8-F14E-B01B-7E9F705AEF3B}"/>
              </a:ext>
            </a:extLst>
          </p:cNvPr>
          <p:cNvSpPr/>
          <p:nvPr/>
        </p:nvSpPr>
        <p:spPr>
          <a:xfrm>
            <a:off x="853900" y="562077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28979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041647" y="1408482"/>
            <a:ext cx="4587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Main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text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7041648" y="106872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Subheader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F1A994E1-5AE2-2543-AC84-552DC4559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B7917782-1986-5B4A-8701-41560243AF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34329">
            <a:off x="-5521715" y="-886167"/>
            <a:ext cx="11809274" cy="11809274"/>
          </a:xfrm>
          <a:prstGeom prst="rect">
            <a:avLst/>
          </a:prstGeom>
        </p:spPr>
      </p:pic>
      <p:sp>
        <p:nvSpPr>
          <p:cNvPr id="22" name="pole tekstowe 21">
            <a:extLst>
              <a:ext uri="{FF2B5EF4-FFF2-40B4-BE49-F238E27FC236}">
                <a16:creationId xmlns:a16="http://schemas.microsoft.com/office/drawing/2014/main" id="{498D2FB5-1DF9-DF47-BC00-CEA94AEFA163}"/>
              </a:ext>
            </a:extLst>
          </p:cNvPr>
          <p:cNvSpPr txBox="1"/>
          <p:nvPr/>
        </p:nvSpPr>
        <p:spPr>
          <a:xfrm>
            <a:off x="7345844" y="3549314"/>
            <a:ext cx="437421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23" name="Łącznik prosty 22">
            <a:extLst>
              <a:ext uri="{FF2B5EF4-FFF2-40B4-BE49-F238E27FC236}">
                <a16:creationId xmlns:a16="http://schemas.microsoft.com/office/drawing/2014/main" id="{990D4561-7C41-9240-89BC-FF9C076064A7}"/>
              </a:ext>
            </a:extLst>
          </p:cNvPr>
          <p:cNvCxnSpPr>
            <a:cxnSpLocks/>
          </p:cNvCxnSpPr>
          <p:nvPr/>
        </p:nvCxnSpPr>
        <p:spPr>
          <a:xfrm>
            <a:off x="7271030" y="3700909"/>
            <a:ext cx="0" cy="3314513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wal 23">
            <a:extLst>
              <a:ext uri="{FF2B5EF4-FFF2-40B4-BE49-F238E27FC236}">
                <a16:creationId xmlns:a16="http://schemas.microsoft.com/office/drawing/2014/main" id="{10B2595F-7F53-F34F-826F-D649B3B7C165}"/>
              </a:ext>
            </a:extLst>
          </p:cNvPr>
          <p:cNvSpPr/>
          <p:nvPr/>
        </p:nvSpPr>
        <p:spPr>
          <a:xfrm>
            <a:off x="7234830" y="3663502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7" name="Owal 26">
            <a:extLst>
              <a:ext uri="{FF2B5EF4-FFF2-40B4-BE49-F238E27FC236}">
                <a16:creationId xmlns:a16="http://schemas.microsoft.com/office/drawing/2014/main" id="{F2FEFD52-581B-5C41-B6E7-01995E69F5B4}"/>
              </a:ext>
            </a:extLst>
          </p:cNvPr>
          <p:cNvSpPr/>
          <p:nvPr/>
        </p:nvSpPr>
        <p:spPr>
          <a:xfrm>
            <a:off x="7234830" y="4620811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BBAE372D-DE2C-784C-9E1B-CADF6EC833C3}"/>
              </a:ext>
            </a:extLst>
          </p:cNvPr>
          <p:cNvSpPr txBox="1"/>
          <p:nvPr/>
        </p:nvSpPr>
        <p:spPr>
          <a:xfrm>
            <a:off x="7345845" y="4484728"/>
            <a:ext cx="437184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9" name="Owal 28">
            <a:extLst>
              <a:ext uri="{FF2B5EF4-FFF2-40B4-BE49-F238E27FC236}">
                <a16:creationId xmlns:a16="http://schemas.microsoft.com/office/drawing/2014/main" id="{F130CA48-861B-8B44-89F7-8F505D554A5F}"/>
              </a:ext>
            </a:extLst>
          </p:cNvPr>
          <p:cNvSpPr/>
          <p:nvPr/>
        </p:nvSpPr>
        <p:spPr>
          <a:xfrm>
            <a:off x="7234830" y="5545267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pole tekstowe 29">
            <a:extLst>
              <a:ext uri="{FF2B5EF4-FFF2-40B4-BE49-F238E27FC236}">
                <a16:creationId xmlns:a16="http://schemas.microsoft.com/office/drawing/2014/main" id="{196AE96D-A180-F342-8794-288EC21DB860}"/>
              </a:ext>
            </a:extLst>
          </p:cNvPr>
          <p:cNvSpPr txBox="1"/>
          <p:nvPr/>
        </p:nvSpPr>
        <p:spPr>
          <a:xfrm>
            <a:off x="7345844" y="5420142"/>
            <a:ext cx="437421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049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560260"/>
            <a:ext cx="44149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thank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you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022" y="205938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47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-366977" y="886195"/>
            <a:ext cx="44149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hello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-1079907" y="-1728839"/>
            <a:ext cx="5659200" cy="5659200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-1307358" y="-1728787"/>
            <a:ext cx="5659200" cy="5659148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D66A8B37-7CBE-0449-8A35-37999466305F}"/>
              </a:ext>
            </a:extLst>
          </p:cNvPr>
          <p:cNvSpPr txBox="1"/>
          <p:nvPr/>
        </p:nvSpPr>
        <p:spPr>
          <a:xfrm>
            <a:off x="5204483" y="2494485"/>
            <a:ext cx="5555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We’re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A169B07-5D67-F74B-AB5D-DC3E2820C7AD}"/>
              </a:ext>
            </a:extLst>
          </p:cNvPr>
          <p:cNvSpPr txBox="1"/>
          <p:nvPr/>
        </p:nvSpPr>
        <p:spPr>
          <a:xfrm>
            <a:off x="5204483" y="2863817"/>
            <a:ext cx="5555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Company </a:t>
            </a:r>
            <a:r>
              <a:rPr lang="pl-PL" sz="4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name</a:t>
            </a:r>
            <a:endParaRPr lang="pl-PL" sz="48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90B535C9-F63B-F647-B9B5-3B76DA143BDC}"/>
              </a:ext>
            </a:extLst>
          </p:cNvPr>
          <p:cNvSpPr txBox="1"/>
          <p:nvPr/>
        </p:nvSpPr>
        <p:spPr>
          <a:xfrm>
            <a:off x="5204483" y="3930361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Company </a:t>
            </a:r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description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134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A169B07-5D67-F74B-AB5D-DC3E2820C7AD}"/>
              </a:ext>
            </a:extLst>
          </p:cNvPr>
          <p:cNvSpPr txBox="1"/>
          <p:nvPr/>
        </p:nvSpPr>
        <p:spPr>
          <a:xfrm>
            <a:off x="-358819" y="2679151"/>
            <a:ext cx="10150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0" b="1" dirty="0" err="1">
                <a:solidFill>
                  <a:srgbClr val="F1F4F3"/>
                </a:solidFill>
                <a:latin typeface="Usual" panose="020B0603030403020204" pitchFamily="34" charset="0"/>
              </a:rPr>
              <a:t>presentation</a:t>
            </a:r>
            <a:endParaRPr lang="pl-PL" sz="12000" b="1" dirty="0">
              <a:solidFill>
                <a:srgbClr val="F1F4F3"/>
              </a:solidFill>
              <a:latin typeface="Usual" panose="020B0603030403020204" pitchFamily="34" charset="0"/>
            </a:endParaRP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6D36A30E-A16A-FD46-A36D-1ACF279EE758}"/>
              </a:ext>
            </a:extLst>
          </p:cNvPr>
          <p:cNvSpPr txBox="1"/>
          <p:nvPr/>
        </p:nvSpPr>
        <p:spPr>
          <a:xfrm>
            <a:off x="-148856" y="3997587"/>
            <a:ext cx="40722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4000" b="1" dirty="0">
                <a:solidFill>
                  <a:srgbClr val="3F3F3F"/>
                </a:solidFill>
                <a:latin typeface="Usual" panose="020B0603030403020204" pitchFamily="34" charset="0"/>
              </a:rPr>
              <a:t>Agenda</a:t>
            </a:r>
          </a:p>
        </p:txBody>
      </p:sp>
      <p:sp>
        <p:nvSpPr>
          <p:cNvPr id="18" name="pole tekstowe 17">
            <a:extLst>
              <a:ext uri="{FF2B5EF4-FFF2-40B4-BE49-F238E27FC236}">
                <a16:creationId xmlns:a16="http://schemas.microsoft.com/office/drawing/2014/main" id="{F67AC49B-FDB1-C146-B88C-A02EAD6E11BA}"/>
              </a:ext>
            </a:extLst>
          </p:cNvPr>
          <p:cNvSpPr txBox="1"/>
          <p:nvPr/>
        </p:nvSpPr>
        <p:spPr>
          <a:xfrm>
            <a:off x="5770744" y="1885551"/>
            <a:ext cx="138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2800" dirty="0">
                <a:solidFill>
                  <a:schemeClr val="tx1">
                    <a:lumMod val="85000"/>
                    <a:lumOff val="15000"/>
                    <a:alpha val="70000"/>
                  </a:schemeClr>
                </a:solidFill>
                <a:latin typeface="Usual Light" panose="020B0403030403020204" pitchFamily="34" charset="0"/>
              </a:rPr>
              <a:t>1</a:t>
            </a: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219ACB1E-D5B7-6043-BB13-747E4B234BEF}"/>
              </a:ext>
            </a:extLst>
          </p:cNvPr>
          <p:cNvSpPr txBox="1"/>
          <p:nvPr/>
        </p:nvSpPr>
        <p:spPr>
          <a:xfrm>
            <a:off x="7304570" y="2025033"/>
            <a:ext cx="345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kern="0" spc="70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AAA</a:t>
            </a: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4D746739-452C-BD45-808E-0EDC996DA967}"/>
              </a:ext>
            </a:extLst>
          </p:cNvPr>
          <p:cNvSpPr txBox="1"/>
          <p:nvPr/>
        </p:nvSpPr>
        <p:spPr>
          <a:xfrm>
            <a:off x="5770744" y="2350500"/>
            <a:ext cx="138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2800" dirty="0">
                <a:solidFill>
                  <a:schemeClr val="tx1">
                    <a:lumMod val="85000"/>
                    <a:lumOff val="15000"/>
                    <a:alpha val="70000"/>
                  </a:schemeClr>
                </a:solidFill>
                <a:latin typeface="Usual Light" panose="020B0403030403020204" pitchFamily="34" charset="0"/>
              </a:rPr>
              <a:t>2</a:t>
            </a:r>
          </a:p>
        </p:txBody>
      </p:sp>
      <p:sp>
        <p:nvSpPr>
          <p:cNvPr id="21" name="pole tekstowe 20">
            <a:extLst>
              <a:ext uri="{FF2B5EF4-FFF2-40B4-BE49-F238E27FC236}">
                <a16:creationId xmlns:a16="http://schemas.microsoft.com/office/drawing/2014/main" id="{06C4DC76-2C63-C14C-9345-04461BF70CAB}"/>
              </a:ext>
            </a:extLst>
          </p:cNvPr>
          <p:cNvSpPr txBox="1"/>
          <p:nvPr/>
        </p:nvSpPr>
        <p:spPr>
          <a:xfrm>
            <a:off x="7304570" y="2489982"/>
            <a:ext cx="345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kern="0" spc="70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BBB</a:t>
            </a:r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87B1B555-6A02-AD4D-87CA-0D3CDC8A01AB}"/>
              </a:ext>
            </a:extLst>
          </p:cNvPr>
          <p:cNvSpPr txBox="1"/>
          <p:nvPr/>
        </p:nvSpPr>
        <p:spPr>
          <a:xfrm>
            <a:off x="5770744" y="2828536"/>
            <a:ext cx="138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2800" dirty="0">
                <a:solidFill>
                  <a:schemeClr val="tx1">
                    <a:lumMod val="85000"/>
                    <a:lumOff val="15000"/>
                    <a:alpha val="70000"/>
                  </a:schemeClr>
                </a:solidFill>
                <a:latin typeface="Usual Light" panose="020B0403030403020204" pitchFamily="34" charset="0"/>
              </a:rPr>
              <a:t>3</a:t>
            </a:r>
          </a:p>
        </p:txBody>
      </p:sp>
      <p:sp>
        <p:nvSpPr>
          <p:cNvPr id="23" name="pole tekstowe 22">
            <a:extLst>
              <a:ext uri="{FF2B5EF4-FFF2-40B4-BE49-F238E27FC236}">
                <a16:creationId xmlns:a16="http://schemas.microsoft.com/office/drawing/2014/main" id="{B021859F-1307-DB4D-BA5F-A05CEBDDF050}"/>
              </a:ext>
            </a:extLst>
          </p:cNvPr>
          <p:cNvSpPr txBox="1"/>
          <p:nvPr/>
        </p:nvSpPr>
        <p:spPr>
          <a:xfrm>
            <a:off x="7304570" y="2968018"/>
            <a:ext cx="345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kern="0" spc="70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CCC</a:t>
            </a:r>
          </a:p>
        </p:txBody>
      </p: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98C37CCB-ACC1-C442-A368-F83E32C061DD}"/>
              </a:ext>
            </a:extLst>
          </p:cNvPr>
          <p:cNvSpPr txBox="1"/>
          <p:nvPr/>
        </p:nvSpPr>
        <p:spPr>
          <a:xfrm>
            <a:off x="5770744" y="3298041"/>
            <a:ext cx="138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2800" dirty="0">
                <a:solidFill>
                  <a:schemeClr val="tx1">
                    <a:lumMod val="85000"/>
                    <a:lumOff val="15000"/>
                    <a:alpha val="70000"/>
                  </a:schemeClr>
                </a:solidFill>
                <a:latin typeface="Usual Light" panose="020B0403030403020204" pitchFamily="34" charset="0"/>
              </a:rPr>
              <a:t>4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1DB8F2B5-9F3C-3A45-9F9B-ABCE4F8D97A3}"/>
              </a:ext>
            </a:extLst>
          </p:cNvPr>
          <p:cNvSpPr txBox="1"/>
          <p:nvPr/>
        </p:nvSpPr>
        <p:spPr>
          <a:xfrm>
            <a:off x="7304570" y="3437523"/>
            <a:ext cx="345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kern="0" spc="70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DDD</a:t>
            </a:r>
          </a:p>
        </p:txBody>
      </p:sp>
      <p:sp>
        <p:nvSpPr>
          <p:cNvPr id="30" name="pole tekstowe 29">
            <a:extLst>
              <a:ext uri="{FF2B5EF4-FFF2-40B4-BE49-F238E27FC236}">
                <a16:creationId xmlns:a16="http://schemas.microsoft.com/office/drawing/2014/main" id="{18B445D9-1276-2342-8840-B914F8B9A141}"/>
              </a:ext>
            </a:extLst>
          </p:cNvPr>
          <p:cNvSpPr txBox="1"/>
          <p:nvPr/>
        </p:nvSpPr>
        <p:spPr>
          <a:xfrm>
            <a:off x="5770744" y="3758549"/>
            <a:ext cx="138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2800" dirty="0">
                <a:solidFill>
                  <a:schemeClr val="tx1">
                    <a:lumMod val="85000"/>
                    <a:lumOff val="15000"/>
                    <a:alpha val="70000"/>
                  </a:schemeClr>
                </a:solidFill>
                <a:latin typeface="Usual Light" panose="020B0403030403020204" pitchFamily="34" charset="0"/>
              </a:rPr>
              <a:t>5</a:t>
            </a: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F1E17FDE-B591-FF47-8DE4-BB8E01395A50}"/>
              </a:ext>
            </a:extLst>
          </p:cNvPr>
          <p:cNvSpPr txBox="1"/>
          <p:nvPr/>
        </p:nvSpPr>
        <p:spPr>
          <a:xfrm>
            <a:off x="7304570" y="3898031"/>
            <a:ext cx="345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kern="0" spc="70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EEE</a:t>
            </a:r>
          </a:p>
        </p:txBody>
      </p:sp>
      <p:sp>
        <p:nvSpPr>
          <p:cNvPr id="32" name="pole tekstowe 31">
            <a:extLst>
              <a:ext uri="{FF2B5EF4-FFF2-40B4-BE49-F238E27FC236}">
                <a16:creationId xmlns:a16="http://schemas.microsoft.com/office/drawing/2014/main" id="{67C48FE0-C923-624F-891B-5D61BA5130BF}"/>
              </a:ext>
            </a:extLst>
          </p:cNvPr>
          <p:cNvSpPr txBox="1"/>
          <p:nvPr/>
        </p:nvSpPr>
        <p:spPr>
          <a:xfrm>
            <a:off x="5770744" y="4244725"/>
            <a:ext cx="138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2800" dirty="0">
                <a:solidFill>
                  <a:schemeClr val="tx1">
                    <a:lumMod val="85000"/>
                    <a:lumOff val="15000"/>
                    <a:alpha val="70000"/>
                  </a:schemeClr>
                </a:solidFill>
                <a:latin typeface="Usual Light" panose="020B0403030403020204" pitchFamily="34" charset="0"/>
              </a:rPr>
              <a:t>6</a:t>
            </a: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940F2816-4DA4-5940-9CBB-AABA4918A36A}"/>
              </a:ext>
            </a:extLst>
          </p:cNvPr>
          <p:cNvSpPr txBox="1"/>
          <p:nvPr/>
        </p:nvSpPr>
        <p:spPr>
          <a:xfrm>
            <a:off x="7304570" y="4384207"/>
            <a:ext cx="345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kern="0" spc="70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FFF</a:t>
            </a: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129F27F3-F830-C44D-BDCB-5891B12A91FD}"/>
              </a:ext>
            </a:extLst>
          </p:cNvPr>
          <p:cNvSpPr txBox="1"/>
          <p:nvPr/>
        </p:nvSpPr>
        <p:spPr>
          <a:xfrm>
            <a:off x="5770744" y="4713373"/>
            <a:ext cx="138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2800" dirty="0">
                <a:solidFill>
                  <a:schemeClr val="tx1">
                    <a:lumMod val="85000"/>
                    <a:lumOff val="15000"/>
                    <a:alpha val="70000"/>
                  </a:schemeClr>
                </a:solidFill>
                <a:latin typeface="Usual Light" panose="020B0403030403020204" pitchFamily="34" charset="0"/>
              </a:rPr>
              <a:t>7</a:t>
            </a:r>
          </a:p>
        </p:txBody>
      </p:sp>
      <p:sp>
        <p:nvSpPr>
          <p:cNvPr id="35" name="pole tekstowe 34">
            <a:extLst>
              <a:ext uri="{FF2B5EF4-FFF2-40B4-BE49-F238E27FC236}">
                <a16:creationId xmlns:a16="http://schemas.microsoft.com/office/drawing/2014/main" id="{31A472E7-9AF4-064D-A1CF-06063C36AAB8}"/>
              </a:ext>
            </a:extLst>
          </p:cNvPr>
          <p:cNvSpPr txBox="1"/>
          <p:nvPr/>
        </p:nvSpPr>
        <p:spPr>
          <a:xfrm>
            <a:off x="7304570" y="4852855"/>
            <a:ext cx="3455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b="1" kern="0" spc="70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GGG</a:t>
            </a:r>
          </a:p>
        </p:txBody>
      </p:sp>
      <p:pic>
        <p:nvPicPr>
          <p:cNvPr id="9" name="Obraz 8" descr="Obraz zawierający obserwacja, siedzi, mężczyzna, jasne&#10;&#10;Opis wygenerowany automatycznie">
            <a:extLst>
              <a:ext uri="{FF2B5EF4-FFF2-40B4-BE49-F238E27FC236}">
                <a16:creationId xmlns:a16="http://schemas.microsoft.com/office/drawing/2014/main" id="{92732408-7586-B04F-A15E-82E0EB0DD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67544" y="3869438"/>
            <a:ext cx="9573676" cy="6858000"/>
          </a:xfrm>
          <a:prstGeom prst="rect">
            <a:avLst/>
          </a:prstGeom>
        </p:spPr>
      </p:pic>
      <p:pic>
        <p:nvPicPr>
          <p:cNvPr id="42" name="Obraz 41" descr="Obraz zawierający obserwacja, siedzi, mężczyzna, jasne&#10;&#10;Opis wygenerowany automatycznie">
            <a:extLst>
              <a:ext uri="{FF2B5EF4-FFF2-40B4-BE49-F238E27FC236}">
                <a16:creationId xmlns:a16="http://schemas.microsoft.com/office/drawing/2014/main" id="{581C8FF0-FF33-8F4A-8BA9-AA25606E2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7501" y="-3767257"/>
            <a:ext cx="95736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3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wal 28">
            <a:extLst>
              <a:ext uri="{FF2B5EF4-FFF2-40B4-BE49-F238E27FC236}">
                <a16:creationId xmlns:a16="http://schemas.microsoft.com/office/drawing/2014/main" id="{060A6A9D-C8B3-5044-A96C-B20693749BFF}"/>
              </a:ext>
            </a:extLst>
          </p:cNvPr>
          <p:cNvSpPr/>
          <p:nvPr/>
        </p:nvSpPr>
        <p:spPr>
          <a:xfrm>
            <a:off x="88014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1</a:t>
            </a:r>
          </a:p>
        </p:txBody>
      </p:sp>
      <p:cxnSp>
        <p:nvCxnSpPr>
          <p:cNvPr id="30" name="Łącznik prosty 29">
            <a:extLst>
              <a:ext uri="{FF2B5EF4-FFF2-40B4-BE49-F238E27FC236}">
                <a16:creationId xmlns:a16="http://schemas.microsoft.com/office/drawing/2014/main" id="{F0DD0350-0335-E044-B9E6-CBA0A7CA0582}"/>
              </a:ext>
            </a:extLst>
          </p:cNvPr>
          <p:cNvCxnSpPr>
            <a:cxnSpLocks/>
          </p:cNvCxnSpPr>
          <p:nvPr/>
        </p:nvCxnSpPr>
        <p:spPr>
          <a:xfrm>
            <a:off x="104409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1248734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5D8DE982-29E4-FF40-8D95-EC2523362083}"/>
              </a:ext>
            </a:extLst>
          </p:cNvPr>
          <p:cNvSpPr txBox="1"/>
          <p:nvPr/>
        </p:nvSpPr>
        <p:spPr>
          <a:xfrm>
            <a:off x="1248734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Role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DC70301F-699C-1F42-A830-269D732F0938}"/>
              </a:ext>
            </a:extLst>
          </p:cNvPr>
          <p:cNvSpPr txBox="1"/>
          <p:nvPr/>
        </p:nvSpPr>
        <p:spPr>
          <a:xfrm>
            <a:off x="1248734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Seniority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      </a:t>
            </a: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ED792649-31F2-394A-B214-19A5BDD816CD}"/>
              </a:ext>
            </a:extLst>
          </p:cNvPr>
          <p:cNvSpPr txBox="1"/>
          <p:nvPr/>
        </p:nvSpPr>
        <p:spPr>
          <a:xfrm>
            <a:off x="1248734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7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years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BF89A802-E89D-314F-A740-C7CD33115A58}"/>
              </a:ext>
            </a:extLst>
          </p:cNvPr>
          <p:cNvSpPr txBox="1"/>
          <p:nvPr/>
        </p:nvSpPr>
        <p:spPr>
          <a:xfrm>
            <a:off x="1248734" y="4250328"/>
            <a:ext cx="4573332" cy="52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Javascript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React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Typescript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Redux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mobX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Microsoft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Azure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GIT,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Sharepoint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D7CAFF2A-AA98-B64E-8663-4C2DF33C52E0}"/>
              </a:ext>
            </a:extLst>
          </p:cNvPr>
          <p:cNvSpPr txBox="1"/>
          <p:nvPr/>
        </p:nvSpPr>
        <p:spPr>
          <a:xfrm>
            <a:off x="1248734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Tech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Stack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0A7F998-CB5F-FC45-A690-92AB0A738EFB}"/>
              </a:ext>
            </a:extLst>
          </p:cNvPr>
          <p:cNvSpPr txBox="1"/>
          <p:nvPr/>
        </p:nvSpPr>
        <p:spPr>
          <a:xfrm>
            <a:off x="1248733" y="5089892"/>
            <a:ext cx="6667315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achiever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growth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oriented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accelerator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BB43F974-60B0-3B4E-B7A8-8746D863EF44}"/>
              </a:ext>
            </a:extLst>
          </p:cNvPr>
          <p:cNvSpPr txBox="1"/>
          <p:nvPr/>
        </p:nvSpPr>
        <p:spPr>
          <a:xfrm>
            <a:off x="1248734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Strong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personality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&amp;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soft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skills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:</a:t>
            </a: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DB788EFC-E796-0545-8B54-12C496E01498}"/>
              </a:ext>
            </a:extLst>
          </p:cNvPr>
          <p:cNvSpPr txBox="1"/>
          <p:nvPr/>
        </p:nvSpPr>
        <p:spPr>
          <a:xfrm>
            <a:off x="762478" y="1109443"/>
            <a:ext cx="4045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Meet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the team</a:t>
            </a:r>
          </a:p>
        </p:txBody>
      </p:sp>
      <p:sp>
        <p:nvSpPr>
          <p:cNvPr id="25" name="pole tekstowe 24">
            <a:extLst>
              <a:ext uri="{FF2B5EF4-FFF2-40B4-BE49-F238E27FC236}">
                <a16:creationId xmlns:a16="http://schemas.microsoft.com/office/drawing/2014/main" id="{BF6968AE-94B7-494E-92B8-7927DB71C471}"/>
              </a:ext>
            </a:extLst>
          </p:cNvPr>
          <p:cNvSpPr txBox="1"/>
          <p:nvPr/>
        </p:nvSpPr>
        <p:spPr>
          <a:xfrm>
            <a:off x="772823" y="75082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Profiles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9F0B22A-4C5D-8B47-9A09-C05EF490E63A}"/>
              </a:ext>
            </a:extLst>
          </p:cNvPr>
          <p:cNvSpPr txBox="1"/>
          <p:nvPr/>
        </p:nvSpPr>
        <p:spPr>
          <a:xfrm>
            <a:off x="1248734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Patrycja</a:t>
            </a: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7445ED3A-2EE9-D64A-969C-AEEB846D5AA0}"/>
              </a:ext>
            </a:extLst>
          </p:cNvPr>
          <p:cNvSpPr txBox="1"/>
          <p:nvPr/>
        </p:nvSpPr>
        <p:spPr>
          <a:xfrm>
            <a:off x="1248734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Name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FCA6C36A-68A8-5A46-98DA-5299389FC002}"/>
              </a:ext>
            </a:extLst>
          </p:cNvPr>
          <p:cNvCxnSpPr>
            <a:cxnSpLocks/>
          </p:cNvCxnSpPr>
          <p:nvPr/>
        </p:nvCxnSpPr>
        <p:spPr>
          <a:xfrm>
            <a:off x="698892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wal 36">
            <a:extLst>
              <a:ext uri="{FF2B5EF4-FFF2-40B4-BE49-F238E27FC236}">
                <a16:creationId xmlns:a16="http://schemas.microsoft.com/office/drawing/2014/main" id="{F1F82353-2DCC-6748-ACA8-E4B6DF785964}"/>
              </a:ext>
            </a:extLst>
          </p:cNvPr>
          <p:cNvSpPr/>
          <p:nvPr/>
        </p:nvSpPr>
        <p:spPr>
          <a:xfrm>
            <a:off x="682497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2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554B3187-D497-F544-B611-B7696223B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46" name="pole tekstowe 45">
            <a:extLst>
              <a:ext uri="{FF2B5EF4-FFF2-40B4-BE49-F238E27FC236}">
                <a16:creationId xmlns:a16="http://schemas.microsoft.com/office/drawing/2014/main" id="{08B26922-6A82-2542-B13F-A55A2611F576}"/>
              </a:ext>
            </a:extLst>
          </p:cNvPr>
          <p:cNvSpPr txBox="1"/>
          <p:nvPr/>
        </p:nvSpPr>
        <p:spPr>
          <a:xfrm>
            <a:off x="7193563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Frontend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Developer</a:t>
            </a:r>
          </a:p>
        </p:txBody>
      </p:sp>
      <p:sp>
        <p:nvSpPr>
          <p:cNvPr id="47" name="pole tekstowe 46">
            <a:extLst>
              <a:ext uri="{FF2B5EF4-FFF2-40B4-BE49-F238E27FC236}">
                <a16:creationId xmlns:a16="http://schemas.microsoft.com/office/drawing/2014/main" id="{D1800C7C-743C-B545-A24D-FE9DAFBF795E}"/>
              </a:ext>
            </a:extLst>
          </p:cNvPr>
          <p:cNvSpPr txBox="1"/>
          <p:nvPr/>
        </p:nvSpPr>
        <p:spPr>
          <a:xfrm>
            <a:off x="7193563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Role</a:t>
            </a:r>
          </a:p>
        </p:txBody>
      </p:sp>
      <p:sp>
        <p:nvSpPr>
          <p:cNvPr id="48" name="pole tekstowe 47">
            <a:extLst>
              <a:ext uri="{FF2B5EF4-FFF2-40B4-BE49-F238E27FC236}">
                <a16:creationId xmlns:a16="http://schemas.microsoft.com/office/drawing/2014/main" id="{AE3DE811-8A8C-9F48-B70F-87534C5D3EB0}"/>
              </a:ext>
            </a:extLst>
          </p:cNvPr>
          <p:cNvSpPr txBox="1"/>
          <p:nvPr/>
        </p:nvSpPr>
        <p:spPr>
          <a:xfrm>
            <a:off x="7193563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Seniority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      </a:t>
            </a:r>
          </a:p>
        </p:txBody>
      </p:sp>
      <p:sp>
        <p:nvSpPr>
          <p:cNvPr id="49" name="pole tekstowe 48">
            <a:extLst>
              <a:ext uri="{FF2B5EF4-FFF2-40B4-BE49-F238E27FC236}">
                <a16:creationId xmlns:a16="http://schemas.microsoft.com/office/drawing/2014/main" id="{B8485EFA-89D2-5249-96E3-EDA1013AAD7D}"/>
              </a:ext>
            </a:extLst>
          </p:cNvPr>
          <p:cNvSpPr txBox="1"/>
          <p:nvPr/>
        </p:nvSpPr>
        <p:spPr>
          <a:xfrm>
            <a:off x="7193563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7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years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0" name="pole tekstowe 49">
            <a:extLst>
              <a:ext uri="{FF2B5EF4-FFF2-40B4-BE49-F238E27FC236}">
                <a16:creationId xmlns:a16="http://schemas.microsoft.com/office/drawing/2014/main" id="{5A66FD79-5790-924C-9E0C-20BAE76E435D}"/>
              </a:ext>
            </a:extLst>
          </p:cNvPr>
          <p:cNvSpPr txBox="1"/>
          <p:nvPr/>
        </p:nvSpPr>
        <p:spPr>
          <a:xfrm>
            <a:off x="7193563" y="4250328"/>
            <a:ext cx="4573332" cy="52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Javascript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React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Typescript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Redux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Microsoft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Azure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</a:p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GIT,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DevOps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docker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.NET</a:t>
            </a:r>
          </a:p>
        </p:txBody>
      </p:sp>
      <p:sp>
        <p:nvSpPr>
          <p:cNvPr id="51" name="pole tekstowe 50">
            <a:extLst>
              <a:ext uri="{FF2B5EF4-FFF2-40B4-BE49-F238E27FC236}">
                <a16:creationId xmlns:a16="http://schemas.microsoft.com/office/drawing/2014/main" id="{D9814706-9207-2146-AFE0-100D66E59EB3}"/>
              </a:ext>
            </a:extLst>
          </p:cNvPr>
          <p:cNvSpPr txBox="1"/>
          <p:nvPr/>
        </p:nvSpPr>
        <p:spPr>
          <a:xfrm>
            <a:off x="7193563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Tech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Stack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2" name="pole tekstowe 51">
            <a:extLst>
              <a:ext uri="{FF2B5EF4-FFF2-40B4-BE49-F238E27FC236}">
                <a16:creationId xmlns:a16="http://schemas.microsoft.com/office/drawing/2014/main" id="{794AB48C-AD65-114E-B66F-993B172252FE}"/>
              </a:ext>
            </a:extLst>
          </p:cNvPr>
          <p:cNvSpPr txBox="1"/>
          <p:nvPr/>
        </p:nvSpPr>
        <p:spPr>
          <a:xfrm>
            <a:off x="7193562" y="5089892"/>
            <a:ext cx="6667315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team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player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loyal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helpful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3" name="pole tekstowe 52">
            <a:extLst>
              <a:ext uri="{FF2B5EF4-FFF2-40B4-BE49-F238E27FC236}">
                <a16:creationId xmlns:a16="http://schemas.microsoft.com/office/drawing/2014/main" id="{2764BCB4-8183-C64F-AF68-1D48185AB945}"/>
              </a:ext>
            </a:extLst>
          </p:cNvPr>
          <p:cNvSpPr txBox="1"/>
          <p:nvPr/>
        </p:nvSpPr>
        <p:spPr>
          <a:xfrm>
            <a:off x="7193563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Strong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personality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&amp;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soft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skills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:</a:t>
            </a:r>
          </a:p>
        </p:txBody>
      </p:sp>
      <p:sp>
        <p:nvSpPr>
          <p:cNvPr id="54" name="pole tekstowe 53">
            <a:extLst>
              <a:ext uri="{FF2B5EF4-FFF2-40B4-BE49-F238E27FC236}">
                <a16:creationId xmlns:a16="http://schemas.microsoft.com/office/drawing/2014/main" id="{C84B7F21-19FC-DE4B-99FE-877F868F81E0}"/>
              </a:ext>
            </a:extLst>
          </p:cNvPr>
          <p:cNvSpPr txBox="1"/>
          <p:nvPr/>
        </p:nvSpPr>
        <p:spPr>
          <a:xfrm>
            <a:off x="7193563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Kamil</a:t>
            </a:r>
          </a:p>
        </p:txBody>
      </p:sp>
      <p:sp>
        <p:nvSpPr>
          <p:cNvPr id="55" name="pole tekstowe 54">
            <a:extLst>
              <a:ext uri="{FF2B5EF4-FFF2-40B4-BE49-F238E27FC236}">
                <a16:creationId xmlns:a16="http://schemas.microsoft.com/office/drawing/2014/main" id="{9CF42164-A0F7-6246-AC64-241E44C58267}"/>
              </a:ext>
            </a:extLst>
          </p:cNvPr>
          <p:cNvSpPr txBox="1"/>
          <p:nvPr/>
        </p:nvSpPr>
        <p:spPr>
          <a:xfrm>
            <a:off x="7193563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Name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908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wal 28">
            <a:extLst>
              <a:ext uri="{FF2B5EF4-FFF2-40B4-BE49-F238E27FC236}">
                <a16:creationId xmlns:a16="http://schemas.microsoft.com/office/drawing/2014/main" id="{060A6A9D-C8B3-5044-A96C-B20693749BFF}"/>
              </a:ext>
            </a:extLst>
          </p:cNvPr>
          <p:cNvSpPr/>
          <p:nvPr/>
        </p:nvSpPr>
        <p:spPr>
          <a:xfrm>
            <a:off x="88014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3</a:t>
            </a:r>
          </a:p>
        </p:txBody>
      </p:sp>
      <p:cxnSp>
        <p:nvCxnSpPr>
          <p:cNvPr id="30" name="Łącznik prosty 29">
            <a:extLst>
              <a:ext uri="{FF2B5EF4-FFF2-40B4-BE49-F238E27FC236}">
                <a16:creationId xmlns:a16="http://schemas.microsoft.com/office/drawing/2014/main" id="{F0DD0350-0335-E044-B9E6-CBA0A7CA0582}"/>
              </a:ext>
            </a:extLst>
          </p:cNvPr>
          <p:cNvCxnSpPr>
            <a:cxnSpLocks/>
          </p:cNvCxnSpPr>
          <p:nvPr/>
        </p:nvCxnSpPr>
        <p:spPr>
          <a:xfrm>
            <a:off x="104409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1248734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Frontend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Developer</a:t>
            </a: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5D8DE982-29E4-FF40-8D95-EC2523362083}"/>
              </a:ext>
            </a:extLst>
          </p:cNvPr>
          <p:cNvSpPr txBox="1"/>
          <p:nvPr/>
        </p:nvSpPr>
        <p:spPr>
          <a:xfrm>
            <a:off x="1248734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Role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DC70301F-699C-1F42-A830-269D732F0938}"/>
              </a:ext>
            </a:extLst>
          </p:cNvPr>
          <p:cNvSpPr txBox="1"/>
          <p:nvPr/>
        </p:nvSpPr>
        <p:spPr>
          <a:xfrm>
            <a:off x="1248734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Seniority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      </a:t>
            </a: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ED792649-31F2-394A-B214-19A5BDD816CD}"/>
              </a:ext>
            </a:extLst>
          </p:cNvPr>
          <p:cNvSpPr txBox="1"/>
          <p:nvPr/>
        </p:nvSpPr>
        <p:spPr>
          <a:xfrm>
            <a:off x="1248734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4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years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BF89A802-E89D-314F-A740-C7CD33115A58}"/>
              </a:ext>
            </a:extLst>
          </p:cNvPr>
          <p:cNvSpPr txBox="1"/>
          <p:nvPr/>
        </p:nvSpPr>
        <p:spPr>
          <a:xfrm>
            <a:off x="1248734" y="4250328"/>
            <a:ext cx="4573332" cy="52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Javascript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Angular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TypeScript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</a:t>
            </a:r>
          </a:p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Jasmine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Karma,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Protractor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docker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D7CAFF2A-AA98-B64E-8663-4C2DF33C52E0}"/>
              </a:ext>
            </a:extLst>
          </p:cNvPr>
          <p:cNvSpPr txBox="1"/>
          <p:nvPr/>
        </p:nvSpPr>
        <p:spPr>
          <a:xfrm>
            <a:off x="1248734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Tech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Stack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0A7F998-CB5F-FC45-A690-92AB0A738EFB}"/>
              </a:ext>
            </a:extLst>
          </p:cNvPr>
          <p:cNvSpPr txBox="1"/>
          <p:nvPr/>
        </p:nvSpPr>
        <p:spPr>
          <a:xfrm>
            <a:off x="1248734" y="5089891"/>
            <a:ext cx="2722376" cy="52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Scrum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activities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promoter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willingly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shares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new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ideas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proactive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BB43F974-60B0-3B4E-B7A8-8746D863EF44}"/>
              </a:ext>
            </a:extLst>
          </p:cNvPr>
          <p:cNvSpPr txBox="1"/>
          <p:nvPr/>
        </p:nvSpPr>
        <p:spPr>
          <a:xfrm>
            <a:off x="1248734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Strong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personality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&amp;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soft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skills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:</a:t>
            </a: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DB788EFC-E796-0545-8B54-12C496E01498}"/>
              </a:ext>
            </a:extLst>
          </p:cNvPr>
          <p:cNvSpPr txBox="1"/>
          <p:nvPr/>
        </p:nvSpPr>
        <p:spPr>
          <a:xfrm>
            <a:off x="762478" y="1109443"/>
            <a:ext cx="4045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Meet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the team</a:t>
            </a:r>
          </a:p>
        </p:txBody>
      </p:sp>
      <p:sp>
        <p:nvSpPr>
          <p:cNvPr id="25" name="pole tekstowe 24">
            <a:extLst>
              <a:ext uri="{FF2B5EF4-FFF2-40B4-BE49-F238E27FC236}">
                <a16:creationId xmlns:a16="http://schemas.microsoft.com/office/drawing/2014/main" id="{BF6968AE-94B7-494E-92B8-7927DB71C471}"/>
              </a:ext>
            </a:extLst>
          </p:cNvPr>
          <p:cNvSpPr txBox="1"/>
          <p:nvPr/>
        </p:nvSpPr>
        <p:spPr>
          <a:xfrm>
            <a:off x="772823" y="75082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Profiles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9F0B22A-4C5D-8B47-9A09-C05EF490E63A}"/>
              </a:ext>
            </a:extLst>
          </p:cNvPr>
          <p:cNvSpPr txBox="1"/>
          <p:nvPr/>
        </p:nvSpPr>
        <p:spPr>
          <a:xfrm>
            <a:off x="1248734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Dawid</a:t>
            </a: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7445ED3A-2EE9-D64A-969C-AEEB846D5AA0}"/>
              </a:ext>
            </a:extLst>
          </p:cNvPr>
          <p:cNvSpPr txBox="1"/>
          <p:nvPr/>
        </p:nvSpPr>
        <p:spPr>
          <a:xfrm>
            <a:off x="1248734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Name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FCA6C36A-68A8-5A46-98DA-5299389FC002}"/>
              </a:ext>
            </a:extLst>
          </p:cNvPr>
          <p:cNvCxnSpPr>
            <a:cxnSpLocks/>
          </p:cNvCxnSpPr>
          <p:nvPr/>
        </p:nvCxnSpPr>
        <p:spPr>
          <a:xfrm>
            <a:off x="4972298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wal 36">
            <a:extLst>
              <a:ext uri="{FF2B5EF4-FFF2-40B4-BE49-F238E27FC236}">
                <a16:creationId xmlns:a16="http://schemas.microsoft.com/office/drawing/2014/main" id="{F1F82353-2DCC-6748-ACA8-E4B6DF785964}"/>
              </a:ext>
            </a:extLst>
          </p:cNvPr>
          <p:cNvSpPr/>
          <p:nvPr/>
        </p:nvSpPr>
        <p:spPr>
          <a:xfrm>
            <a:off x="4808354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4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554B3187-D497-F544-B611-B7696223B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46" name="pole tekstowe 45">
            <a:extLst>
              <a:ext uri="{FF2B5EF4-FFF2-40B4-BE49-F238E27FC236}">
                <a16:creationId xmlns:a16="http://schemas.microsoft.com/office/drawing/2014/main" id="{08B26922-6A82-2542-B13F-A55A2611F576}"/>
              </a:ext>
            </a:extLst>
          </p:cNvPr>
          <p:cNvSpPr txBox="1"/>
          <p:nvPr/>
        </p:nvSpPr>
        <p:spPr>
          <a:xfrm>
            <a:off x="5176941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Frontend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Developer</a:t>
            </a:r>
          </a:p>
        </p:txBody>
      </p:sp>
      <p:sp>
        <p:nvSpPr>
          <p:cNvPr id="47" name="pole tekstowe 46">
            <a:extLst>
              <a:ext uri="{FF2B5EF4-FFF2-40B4-BE49-F238E27FC236}">
                <a16:creationId xmlns:a16="http://schemas.microsoft.com/office/drawing/2014/main" id="{D1800C7C-743C-B545-A24D-FE9DAFBF795E}"/>
              </a:ext>
            </a:extLst>
          </p:cNvPr>
          <p:cNvSpPr txBox="1"/>
          <p:nvPr/>
        </p:nvSpPr>
        <p:spPr>
          <a:xfrm>
            <a:off x="5176941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Role</a:t>
            </a:r>
          </a:p>
        </p:txBody>
      </p:sp>
      <p:sp>
        <p:nvSpPr>
          <p:cNvPr id="48" name="pole tekstowe 47">
            <a:extLst>
              <a:ext uri="{FF2B5EF4-FFF2-40B4-BE49-F238E27FC236}">
                <a16:creationId xmlns:a16="http://schemas.microsoft.com/office/drawing/2014/main" id="{AE3DE811-8A8C-9F48-B70F-87534C5D3EB0}"/>
              </a:ext>
            </a:extLst>
          </p:cNvPr>
          <p:cNvSpPr txBox="1"/>
          <p:nvPr/>
        </p:nvSpPr>
        <p:spPr>
          <a:xfrm>
            <a:off x="5176941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Seniority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      </a:t>
            </a:r>
          </a:p>
        </p:txBody>
      </p:sp>
      <p:sp>
        <p:nvSpPr>
          <p:cNvPr id="49" name="pole tekstowe 48">
            <a:extLst>
              <a:ext uri="{FF2B5EF4-FFF2-40B4-BE49-F238E27FC236}">
                <a16:creationId xmlns:a16="http://schemas.microsoft.com/office/drawing/2014/main" id="{B8485EFA-89D2-5249-96E3-EDA1013AAD7D}"/>
              </a:ext>
            </a:extLst>
          </p:cNvPr>
          <p:cNvSpPr txBox="1"/>
          <p:nvPr/>
        </p:nvSpPr>
        <p:spPr>
          <a:xfrm>
            <a:off x="5176941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2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years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0" name="pole tekstowe 49">
            <a:extLst>
              <a:ext uri="{FF2B5EF4-FFF2-40B4-BE49-F238E27FC236}">
                <a16:creationId xmlns:a16="http://schemas.microsoft.com/office/drawing/2014/main" id="{5A66FD79-5790-924C-9E0C-20BAE76E435D}"/>
              </a:ext>
            </a:extLst>
          </p:cNvPr>
          <p:cNvSpPr txBox="1"/>
          <p:nvPr/>
        </p:nvSpPr>
        <p:spPr>
          <a:xfrm>
            <a:off x="5176941" y="4250328"/>
            <a:ext cx="2869776" cy="52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Javascript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React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Typescript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Redux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</a:t>
            </a:r>
          </a:p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GIT,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docker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1" name="pole tekstowe 50">
            <a:extLst>
              <a:ext uri="{FF2B5EF4-FFF2-40B4-BE49-F238E27FC236}">
                <a16:creationId xmlns:a16="http://schemas.microsoft.com/office/drawing/2014/main" id="{D9814706-9207-2146-AFE0-100D66E59EB3}"/>
              </a:ext>
            </a:extLst>
          </p:cNvPr>
          <p:cNvSpPr txBox="1"/>
          <p:nvPr/>
        </p:nvSpPr>
        <p:spPr>
          <a:xfrm>
            <a:off x="5176941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Tech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Stack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2" name="pole tekstowe 51">
            <a:extLst>
              <a:ext uri="{FF2B5EF4-FFF2-40B4-BE49-F238E27FC236}">
                <a16:creationId xmlns:a16="http://schemas.microsoft.com/office/drawing/2014/main" id="{794AB48C-AD65-114E-B66F-993B172252FE}"/>
              </a:ext>
            </a:extLst>
          </p:cNvPr>
          <p:cNvSpPr txBox="1"/>
          <p:nvPr/>
        </p:nvSpPr>
        <p:spPr>
          <a:xfrm>
            <a:off x="5176941" y="5089892"/>
            <a:ext cx="2621586" cy="52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fast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learner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quality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focused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</a:t>
            </a:r>
          </a:p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team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player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3" name="pole tekstowe 52">
            <a:extLst>
              <a:ext uri="{FF2B5EF4-FFF2-40B4-BE49-F238E27FC236}">
                <a16:creationId xmlns:a16="http://schemas.microsoft.com/office/drawing/2014/main" id="{2764BCB4-8183-C64F-AF68-1D48185AB945}"/>
              </a:ext>
            </a:extLst>
          </p:cNvPr>
          <p:cNvSpPr txBox="1"/>
          <p:nvPr/>
        </p:nvSpPr>
        <p:spPr>
          <a:xfrm>
            <a:off x="5176941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Strong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personality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&amp;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soft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skills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:</a:t>
            </a:r>
          </a:p>
        </p:txBody>
      </p:sp>
      <p:sp>
        <p:nvSpPr>
          <p:cNvPr id="54" name="pole tekstowe 53">
            <a:extLst>
              <a:ext uri="{FF2B5EF4-FFF2-40B4-BE49-F238E27FC236}">
                <a16:creationId xmlns:a16="http://schemas.microsoft.com/office/drawing/2014/main" id="{C84B7F21-19FC-DE4B-99FE-877F868F81E0}"/>
              </a:ext>
            </a:extLst>
          </p:cNvPr>
          <p:cNvSpPr txBox="1"/>
          <p:nvPr/>
        </p:nvSpPr>
        <p:spPr>
          <a:xfrm>
            <a:off x="5176941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Mateusz</a:t>
            </a:r>
          </a:p>
        </p:txBody>
      </p:sp>
      <p:sp>
        <p:nvSpPr>
          <p:cNvPr id="55" name="pole tekstowe 54">
            <a:extLst>
              <a:ext uri="{FF2B5EF4-FFF2-40B4-BE49-F238E27FC236}">
                <a16:creationId xmlns:a16="http://schemas.microsoft.com/office/drawing/2014/main" id="{9CF42164-A0F7-6246-AC64-241E44C58267}"/>
              </a:ext>
            </a:extLst>
          </p:cNvPr>
          <p:cNvSpPr txBox="1"/>
          <p:nvPr/>
        </p:nvSpPr>
        <p:spPr>
          <a:xfrm>
            <a:off x="5176941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Name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1" name="Łącznik prosty 30">
            <a:extLst>
              <a:ext uri="{FF2B5EF4-FFF2-40B4-BE49-F238E27FC236}">
                <a16:creationId xmlns:a16="http://schemas.microsoft.com/office/drawing/2014/main" id="{97C801BD-6D15-EE4A-A167-9ECAB3B6B475}"/>
              </a:ext>
            </a:extLst>
          </p:cNvPr>
          <p:cNvCxnSpPr>
            <a:cxnSpLocks/>
          </p:cNvCxnSpPr>
          <p:nvPr/>
        </p:nvCxnSpPr>
        <p:spPr>
          <a:xfrm>
            <a:off x="859071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wal 31">
            <a:extLst>
              <a:ext uri="{FF2B5EF4-FFF2-40B4-BE49-F238E27FC236}">
                <a16:creationId xmlns:a16="http://schemas.microsoft.com/office/drawing/2014/main" id="{006B29D5-BADA-2945-AF14-71D6510B9234}"/>
              </a:ext>
            </a:extLst>
          </p:cNvPr>
          <p:cNvSpPr/>
          <p:nvPr/>
        </p:nvSpPr>
        <p:spPr>
          <a:xfrm>
            <a:off x="842676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5</a:t>
            </a: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E704A84C-F169-254C-BCFB-6B32D9162C89}"/>
              </a:ext>
            </a:extLst>
          </p:cNvPr>
          <p:cNvSpPr txBox="1"/>
          <p:nvPr/>
        </p:nvSpPr>
        <p:spPr>
          <a:xfrm>
            <a:off x="8795353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Frontend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Developer</a:t>
            </a: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7F845F73-BA0F-3545-B8AA-25FF9119E99E}"/>
              </a:ext>
            </a:extLst>
          </p:cNvPr>
          <p:cNvSpPr txBox="1"/>
          <p:nvPr/>
        </p:nvSpPr>
        <p:spPr>
          <a:xfrm>
            <a:off x="8795353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Role</a:t>
            </a: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6DF306E7-5624-1445-A696-4AA410EE8C34}"/>
              </a:ext>
            </a:extLst>
          </p:cNvPr>
          <p:cNvSpPr txBox="1"/>
          <p:nvPr/>
        </p:nvSpPr>
        <p:spPr>
          <a:xfrm>
            <a:off x="8795353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Seniority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      </a:t>
            </a: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7901361E-113B-4D45-A07F-2EDB250318BE}"/>
              </a:ext>
            </a:extLst>
          </p:cNvPr>
          <p:cNvSpPr txBox="1"/>
          <p:nvPr/>
        </p:nvSpPr>
        <p:spPr>
          <a:xfrm>
            <a:off x="8795353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2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years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B5B63AFE-785E-CB40-832F-E2086E4156C4}"/>
              </a:ext>
            </a:extLst>
          </p:cNvPr>
          <p:cNvSpPr txBox="1"/>
          <p:nvPr/>
        </p:nvSpPr>
        <p:spPr>
          <a:xfrm>
            <a:off x="8795353" y="4250328"/>
            <a:ext cx="2869776" cy="52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JavaScript,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TypeScript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React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</a:t>
            </a:r>
          </a:p>
          <a:p>
            <a:pPr>
              <a:lnSpc>
                <a:spcPts val="1800"/>
              </a:lnSpc>
            </a:pP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.NET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Core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GIT</a:t>
            </a:r>
          </a:p>
        </p:txBody>
      </p:sp>
      <p:sp>
        <p:nvSpPr>
          <p:cNvPr id="43" name="pole tekstowe 42">
            <a:extLst>
              <a:ext uri="{FF2B5EF4-FFF2-40B4-BE49-F238E27FC236}">
                <a16:creationId xmlns:a16="http://schemas.microsoft.com/office/drawing/2014/main" id="{54DB3B86-5ED0-4B4E-BF3A-444DC3BDDFBD}"/>
              </a:ext>
            </a:extLst>
          </p:cNvPr>
          <p:cNvSpPr txBox="1"/>
          <p:nvPr/>
        </p:nvSpPr>
        <p:spPr>
          <a:xfrm>
            <a:off x="8795353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Tech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Stack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4" name="pole tekstowe 43">
            <a:extLst>
              <a:ext uri="{FF2B5EF4-FFF2-40B4-BE49-F238E27FC236}">
                <a16:creationId xmlns:a16="http://schemas.microsoft.com/office/drawing/2014/main" id="{198B97B4-ACFC-9D4B-8A6E-692E9F0B5537}"/>
              </a:ext>
            </a:extLst>
          </p:cNvPr>
          <p:cNvSpPr txBox="1"/>
          <p:nvPr/>
        </p:nvSpPr>
        <p:spPr>
          <a:xfrm>
            <a:off x="8795353" y="5089892"/>
            <a:ext cx="2621586" cy="52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creative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dependable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, problem </a:t>
            </a:r>
          </a:p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solving</a:t>
            </a:r>
            <a:r>
              <a:rPr lang="pl-PL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approach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5" name="pole tekstowe 44">
            <a:extLst>
              <a:ext uri="{FF2B5EF4-FFF2-40B4-BE49-F238E27FC236}">
                <a16:creationId xmlns:a16="http://schemas.microsoft.com/office/drawing/2014/main" id="{5E22A521-1F51-9C42-97D6-F5F9B1E8099C}"/>
              </a:ext>
            </a:extLst>
          </p:cNvPr>
          <p:cNvSpPr txBox="1"/>
          <p:nvPr/>
        </p:nvSpPr>
        <p:spPr>
          <a:xfrm>
            <a:off x="8795353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Strong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personality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&amp;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soft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skills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:</a:t>
            </a:r>
          </a:p>
        </p:txBody>
      </p:sp>
      <p:sp>
        <p:nvSpPr>
          <p:cNvPr id="56" name="pole tekstowe 55">
            <a:extLst>
              <a:ext uri="{FF2B5EF4-FFF2-40B4-BE49-F238E27FC236}">
                <a16:creationId xmlns:a16="http://schemas.microsoft.com/office/drawing/2014/main" id="{0BE7E2BC-C594-9547-89A7-9B23260C4E0E}"/>
              </a:ext>
            </a:extLst>
          </p:cNvPr>
          <p:cNvSpPr txBox="1"/>
          <p:nvPr/>
        </p:nvSpPr>
        <p:spPr>
          <a:xfrm>
            <a:off x="8795353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Jakub</a:t>
            </a:r>
          </a:p>
        </p:txBody>
      </p:sp>
      <p:sp>
        <p:nvSpPr>
          <p:cNvPr id="57" name="pole tekstowe 56">
            <a:extLst>
              <a:ext uri="{FF2B5EF4-FFF2-40B4-BE49-F238E27FC236}">
                <a16:creationId xmlns:a16="http://schemas.microsoft.com/office/drawing/2014/main" id="{70A93BE9-D336-274D-9A92-DEDB38491C14}"/>
              </a:ext>
            </a:extLst>
          </p:cNvPr>
          <p:cNvSpPr txBox="1"/>
          <p:nvPr/>
        </p:nvSpPr>
        <p:spPr>
          <a:xfrm>
            <a:off x="8795353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Name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431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6335" y="1610188"/>
            <a:ext cx="4374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Text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985727" y="2734830"/>
            <a:ext cx="4374211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Text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796335" y="118001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Profiles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D6B5BBAA-2C39-514A-A5DB-A88D999A269D}"/>
              </a:ext>
            </a:extLst>
          </p:cNvPr>
          <p:cNvCxnSpPr>
            <a:cxnSpLocks/>
          </p:cNvCxnSpPr>
          <p:nvPr/>
        </p:nvCxnSpPr>
        <p:spPr>
          <a:xfrm>
            <a:off x="910913" y="2886425"/>
            <a:ext cx="0" cy="4089141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wal 10">
            <a:extLst>
              <a:ext uri="{FF2B5EF4-FFF2-40B4-BE49-F238E27FC236}">
                <a16:creationId xmlns:a16="http://schemas.microsoft.com/office/drawing/2014/main" id="{604D0AA7-6194-8E4A-89ED-A24A2E504CE4}"/>
              </a:ext>
            </a:extLst>
          </p:cNvPr>
          <p:cNvSpPr/>
          <p:nvPr/>
        </p:nvSpPr>
        <p:spPr>
          <a:xfrm>
            <a:off x="874713" y="2849018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3B41594E-D9AD-4B4C-B263-D46207BDDEC0}"/>
              </a:ext>
            </a:extLst>
          </p:cNvPr>
          <p:cNvSpPr/>
          <p:nvPr/>
        </p:nvSpPr>
        <p:spPr>
          <a:xfrm>
            <a:off x="874713" y="4185858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Owal 15">
            <a:extLst>
              <a:ext uri="{FF2B5EF4-FFF2-40B4-BE49-F238E27FC236}">
                <a16:creationId xmlns:a16="http://schemas.microsoft.com/office/drawing/2014/main" id="{1ABA1AAD-E326-D641-A3F2-B602B75F1477}"/>
              </a:ext>
            </a:extLst>
          </p:cNvPr>
          <p:cNvSpPr/>
          <p:nvPr/>
        </p:nvSpPr>
        <p:spPr>
          <a:xfrm>
            <a:off x="874713" y="5546591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2B7B542A-2CB0-3A42-8ECE-818792A38CA0}"/>
              </a:ext>
            </a:extLst>
          </p:cNvPr>
          <p:cNvSpPr txBox="1"/>
          <p:nvPr/>
        </p:nvSpPr>
        <p:spPr>
          <a:xfrm>
            <a:off x="985727" y="5760939"/>
            <a:ext cx="6508148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7D9E7EB7-FFF6-2F4F-8CA8-1AE656037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19" name="pole tekstowe 18">
            <a:extLst>
              <a:ext uri="{FF2B5EF4-FFF2-40B4-BE49-F238E27FC236}">
                <a16:creationId xmlns:a16="http://schemas.microsoft.com/office/drawing/2014/main" id="{FE8B0B35-CC99-914A-B25F-C26F633D628C}"/>
              </a:ext>
            </a:extLst>
          </p:cNvPr>
          <p:cNvSpPr txBox="1"/>
          <p:nvPr/>
        </p:nvSpPr>
        <p:spPr>
          <a:xfrm>
            <a:off x="985726" y="3031258"/>
            <a:ext cx="6508147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0" name="pole tekstowe 29">
            <a:extLst>
              <a:ext uri="{FF2B5EF4-FFF2-40B4-BE49-F238E27FC236}">
                <a16:creationId xmlns:a16="http://schemas.microsoft.com/office/drawing/2014/main" id="{042B1750-EE98-BB47-BCD1-2D1030381C5E}"/>
              </a:ext>
            </a:extLst>
          </p:cNvPr>
          <p:cNvSpPr txBox="1"/>
          <p:nvPr/>
        </p:nvSpPr>
        <p:spPr>
          <a:xfrm>
            <a:off x="985727" y="4085237"/>
            <a:ext cx="4374211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Text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01C292D3-454A-3944-9235-C939C13B3451}"/>
              </a:ext>
            </a:extLst>
          </p:cNvPr>
          <p:cNvSpPr txBox="1"/>
          <p:nvPr/>
        </p:nvSpPr>
        <p:spPr>
          <a:xfrm>
            <a:off x="985726" y="4381665"/>
            <a:ext cx="6508147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2" name="pole tekstowe 31">
            <a:extLst>
              <a:ext uri="{FF2B5EF4-FFF2-40B4-BE49-F238E27FC236}">
                <a16:creationId xmlns:a16="http://schemas.microsoft.com/office/drawing/2014/main" id="{41332085-218C-A242-8C48-D3B1B73C4C66}"/>
              </a:ext>
            </a:extLst>
          </p:cNvPr>
          <p:cNvSpPr txBox="1"/>
          <p:nvPr/>
        </p:nvSpPr>
        <p:spPr>
          <a:xfrm>
            <a:off x="985727" y="5446386"/>
            <a:ext cx="4374211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Text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260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ole tekstowe 22">
            <a:extLst>
              <a:ext uri="{FF2B5EF4-FFF2-40B4-BE49-F238E27FC236}">
                <a16:creationId xmlns:a16="http://schemas.microsoft.com/office/drawing/2014/main" id="{47110350-D03B-7B4D-B1F1-3CFA5E0358E4}"/>
              </a:ext>
            </a:extLst>
          </p:cNvPr>
          <p:cNvSpPr txBox="1"/>
          <p:nvPr/>
        </p:nvSpPr>
        <p:spPr>
          <a:xfrm>
            <a:off x="798632" y="5172398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8488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12563B55-81DA-5248-BFC8-BF80DEEC9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608" y="507137"/>
            <a:ext cx="6883400" cy="6261100"/>
          </a:xfrm>
          <a:prstGeom prst="rect">
            <a:avLst/>
          </a:prstGeom>
        </p:spPr>
      </p:pic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8632" y="2610574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9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798632" y="106872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Numbers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7D848182-342A-AD40-B690-F19BAB595A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829784">
            <a:off x="7234650" y="4981630"/>
            <a:ext cx="576158" cy="576158"/>
          </a:xfrm>
          <a:prstGeom prst="rect">
            <a:avLst/>
          </a:prstGeom>
        </p:spPr>
      </p:pic>
      <p:pic>
        <p:nvPicPr>
          <p:cNvPr id="15" name="Grafika 14">
            <a:extLst>
              <a:ext uri="{FF2B5EF4-FFF2-40B4-BE49-F238E27FC236}">
                <a16:creationId xmlns:a16="http://schemas.microsoft.com/office/drawing/2014/main" id="{C1447DF1-EFE0-D848-8768-FDF4A2D615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5502654">
            <a:off x="6925581" y="5464458"/>
            <a:ext cx="1706007" cy="1706007"/>
          </a:xfrm>
          <a:prstGeom prst="rect">
            <a:avLst/>
          </a:prstGeom>
        </p:spPr>
      </p:pic>
      <p:sp>
        <p:nvSpPr>
          <p:cNvPr id="16" name="Owal 15">
            <a:extLst>
              <a:ext uri="{FF2B5EF4-FFF2-40B4-BE49-F238E27FC236}">
                <a16:creationId xmlns:a16="http://schemas.microsoft.com/office/drawing/2014/main" id="{AAEB0068-2CAE-9742-8D13-084315BF2BF8}"/>
              </a:ext>
            </a:extLst>
          </p:cNvPr>
          <p:cNvSpPr/>
          <p:nvPr/>
        </p:nvSpPr>
        <p:spPr>
          <a:xfrm>
            <a:off x="6018779" y="5595638"/>
            <a:ext cx="862891" cy="86289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35F77B3D-AB28-5846-8DEF-A074EFFB59C3}"/>
              </a:ext>
            </a:extLst>
          </p:cNvPr>
          <p:cNvSpPr txBox="1"/>
          <p:nvPr/>
        </p:nvSpPr>
        <p:spPr>
          <a:xfrm>
            <a:off x="798632" y="2199759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years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3A2BA83-677C-4649-BA61-0D583AFBB0EE}"/>
              </a:ext>
            </a:extLst>
          </p:cNvPr>
          <p:cNvSpPr txBox="1"/>
          <p:nvPr/>
        </p:nvSpPr>
        <p:spPr>
          <a:xfrm>
            <a:off x="798632" y="1641057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50</a:t>
            </a: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9A87B5A4-F396-0540-8F86-98C840630D68}"/>
              </a:ext>
            </a:extLst>
          </p:cNvPr>
          <p:cNvSpPr txBox="1"/>
          <p:nvPr/>
        </p:nvSpPr>
        <p:spPr>
          <a:xfrm>
            <a:off x="798632" y="3333615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products</a:t>
            </a:r>
          </a:p>
        </p:txBody>
      </p:sp>
      <p:sp>
        <p:nvSpPr>
          <p:cNvPr id="21" name="pole tekstowe 20">
            <a:extLst>
              <a:ext uri="{FF2B5EF4-FFF2-40B4-BE49-F238E27FC236}">
                <a16:creationId xmlns:a16="http://schemas.microsoft.com/office/drawing/2014/main" id="{CE785A22-944B-F542-8521-EE6696872A94}"/>
              </a:ext>
            </a:extLst>
          </p:cNvPr>
          <p:cNvSpPr txBox="1"/>
          <p:nvPr/>
        </p:nvSpPr>
        <p:spPr>
          <a:xfrm>
            <a:off x="798632" y="3955447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No. 1</a:t>
            </a:r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B7E6F00B-981F-6E42-A86A-D1A15F37689B}"/>
              </a:ext>
            </a:extLst>
          </p:cNvPr>
          <p:cNvSpPr txBox="1"/>
          <p:nvPr/>
        </p:nvSpPr>
        <p:spPr>
          <a:xfrm>
            <a:off x="798632" y="4513191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49280C10-F4DA-304E-BFF6-4E6A1791679E}"/>
              </a:ext>
            </a:extLst>
          </p:cNvPr>
          <p:cNvSpPr txBox="1"/>
          <p:nvPr/>
        </p:nvSpPr>
        <p:spPr>
          <a:xfrm>
            <a:off x="798632" y="5738487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clients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24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ole tekstowe 24">
            <a:extLst>
              <a:ext uri="{FF2B5EF4-FFF2-40B4-BE49-F238E27FC236}">
                <a16:creationId xmlns:a16="http://schemas.microsoft.com/office/drawing/2014/main" id="{73534F27-71E1-8D4E-B208-F01E121F2C1F}"/>
              </a:ext>
            </a:extLst>
          </p:cNvPr>
          <p:cNvSpPr txBox="1"/>
          <p:nvPr/>
        </p:nvSpPr>
        <p:spPr>
          <a:xfrm>
            <a:off x="337574" y="4228998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1</a:t>
            </a:r>
          </a:p>
        </p:txBody>
      </p:sp>
      <p:cxnSp>
        <p:nvCxnSpPr>
          <p:cNvPr id="22" name="Łącznik prosty 21">
            <a:extLst>
              <a:ext uri="{FF2B5EF4-FFF2-40B4-BE49-F238E27FC236}">
                <a16:creationId xmlns:a16="http://schemas.microsoft.com/office/drawing/2014/main" id="{B8601B39-C382-F64B-84B9-AA9BF59230DA}"/>
              </a:ext>
            </a:extLst>
          </p:cNvPr>
          <p:cNvCxnSpPr>
            <a:cxnSpLocks/>
          </p:cNvCxnSpPr>
          <p:nvPr/>
        </p:nvCxnSpPr>
        <p:spPr>
          <a:xfrm flipV="1">
            <a:off x="0" y="5892503"/>
            <a:ext cx="12540343" cy="392403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6335" y="1610188"/>
            <a:ext cx="6278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Timeline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796335" y="118001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Structured</a:t>
            </a:r>
            <a:r>
              <a:rPr lang="pl-PL" sz="12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processes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7D9E7EB7-FFF6-2F4F-8CA8-1AE656037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30" name="pole tekstowe 29">
            <a:extLst>
              <a:ext uri="{FF2B5EF4-FFF2-40B4-BE49-F238E27FC236}">
                <a16:creationId xmlns:a16="http://schemas.microsoft.com/office/drawing/2014/main" id="{042B1750-EE98-BB47-BCD1-2D1030381C5E}"/>
              </a:ext>
            </a:extLst>
          </p:cNvPr>
          <p:cNvSpPr txBox="1"/>
          <p:nvPr/>
        </p:nvSpPr>
        <p:spPr>
          <a:xfrm>
            <a:off x="502551" y="4479494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01C292D3-454A-3944-9235-C939C13B3451}"/>
              </a:ext>
            </a:extLst>
          </p:cNvPr>
          <p:cNvSpPr txBox="1"/>
          <p:nvPr/>
        </p:nvSpPr>
        <p:spPr>
          <a:xfrm>
            <a:off x="502550" y="4775922"/>
            <a:ext cx="1986054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" name="Łącznik prosty 2">
            <a:extLst>
              <a:ext uri="{FF2B5EF4-FFF2-40B4-BE49-F238E27FC236}">
                <a16:creationId xmlns:a16="http://schemas.microsoft.com/office/drawing/2014/main" id="{BBE684DF-1B49-A445-9D14-6E19AF04E0A8}"/>
              </a:ext>
            </a:extLst>
          </p:cNvPr>
          <p:cNvCxnSpPr/>
          <p:nvPr/>
        </p:nvCxnSpPr>
        <p:spPr>
          <a:xfrm flipV="1">
            <a:off x="0" y="6037216"/>
            <a:ext cx="12311743" cy="179615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56B86C31-F268-E34D-B63D-AF5D0B04EA35}"/>
              </a:ext>
            </a:extLst>
          </p:cNvPr>
          <p:cNvCxnSpPr>
            <a:cxnSpLocks/>
          </p:cNvCxnSpPr>
          <p:nvPr/>
        </p:nvCxnSpPr>
        <p:spPr>
          <a:xfrm flipV="1">
            <a:off x="1038481" y="5664200"/>
            <a:ext cx="0" cy="552631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CDDC61FD-5C52-3B40-B2A9-292A2C7233C8}"/>
              </a:ext>
            </a:extLst>
          </p:cNvPr>
          <p:cNvSpPr txBox="1"/>
          <p:nvPr/>
        </p:nvSpPr>
        <p:spPr>
          <a:xfrm>
            <a:off x="2759462" y="3965181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2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5063FAFC-3669-484F-98C1-75FAEF1A7882}"/>
              </a:ext>
            </a:extLst>
          </p:cNvPr>
          <p:cNvSpPr txBox="1"/>
          <p:nvPr/>
        </p:nvSpPr>
        <p:spPr>
          <a:xfrm>
            <a:off x="2924439" y="4215677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8E3C3C2-6A8A-E446-AF6E-80D8B91CDAE2}"/>
              </a:ext>
            </a:extLst>
          </p:cNvPr>
          <p:cNvSpPr txBox="1"/>
          <p:nvPr/>
        </p:nvSpPr>
        <p:spPr>
          <a:xfrm>
            <a:off x="2924438" y="4512105"/>
            <a:ext cx="2407808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B4B3135C-F198-9048-9146-01C8CCC11C55}"/>
              </a:ext>
            </a:extLst>
          </p:cNvPr>
          <p:cNvSpPr txBox="1"/>
          <p:nvPr/>
        </p:nvSpPr>
        <p:spPr>
          <a:xfrm>
            <a:off x="5492019" y="3902567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3</a:t>
            </a:r>
          </a:p>
        </p:txBody>
      </p:sp>
      <p:sp>
        <p:nvSpPr>
          <p:cNvPr id="35" name="pole tekstowe 34">
            <a:extLst>
              <a:ext uri="{FF2B5EF4-FFF2-40B4-BE49-F238E27FC236}">
                <a16:creationId xmlns:a16="http://schemas.microsoft.com/office/drawing/2014/main" id="{B393D387-9443-BC48-9742-11A30C76F43F}"/>
              </a:ext>
            </a:extLst>
          </p:cNvPr>
          <p:cNvSpPr txBox="1"/>
          <p:nvPr/>
        </p:nvSpPr>
        <p:spPr>
          <a:xfrm>
            <a:off x="5656996" y="4153063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7" name="pole tekstowe 36">
            <a:extLst>
              <a:ext uri="{FF2B5EF4-FFF2-40B4-BE49-F238E27FC236}">
                <a16:creationId xmlns:a16="http://schemas.microsoft.com/office/drawing/2014/main" id="{23980C73-873C-F64A-9F4E-AD5C2C5B7307}"/>
              </a:ext>
            </a:extLst>
          </p:cNvPr>
          <p:cNvSpPr txBox="1"/>
          <p:nvPr/>
        </p:nvSpPr>
        <p:spPr>
          <a:xfrm>
            <a:off x="5656995" y="4449491"/>
            <a:ext cx="230410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6DB606AE-9C19-C344-83F5-3A5BB58E8E5E}"/>
              </a:ext>
            </a:extLst>
          </p:cNvPr>
          <p:cNvSpPr txBox="1"/>
          <p:nvPr/>
        </p:nvSpPr>
        <p:spPr>
          <a:xfrm>
            <a:off x="8117360" y="4091723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4</a:t>
            </a: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5E061B0B-7E3F-7D44-AE80-E0811789FE73}"/>
              </a:ext>
            </a:extLst>
          </p:cNvPr>
          <p:cNvSpPr txBox="1"/>
          <p:nvPr/>
        </p:nvSpPr>
        <p:spPr>
          <a:xfrm>
            <a:off x="8282337" y="4342219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8F536111-9490-DA46-AC27-46851661E097}"/>
              </a:ext>
            </a:extLst>
          </p:cNvPr>
          <p:cNvSpPr txBox="1"/>
          <p:nvPr/>
        </p:nvSpPr>
        <p:spPr>
          <a:xfrm>
            <a:off x="8282336" y="4638647"/>
            <a:ext cx="230410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D4C58DAA-3F0C-CA47-BBCC-40643178A9F6}"/>
              </a:ext>
            </a:extLst>
          </p:cNvPr>
          <p:cNvSpPr txBox="1"/>
          <p:nvPr/>
        </p:nvSpPr>
        <p:spPr>
          <a:xfrm>
            <a:off x="10451004" y="4787530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5</a:t>
            </a: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AD666EDE-0E2B-0B49-AF0C-C3A1344DBB61}"/>
              </a:ext>
            </a:extLst>
          </p:cNvPr>
          <p:cNvSpPr txBox="1"/>
          <p:nvPr/>
        </p:nvSpPr>
        <p:spPr>
          <a:xfrm>
            <a:off x="10615981" y="5038026"/>
            <a:ext cx="12374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cxnSp>
        <p:nvCxnSpPr>
          <p:cNvPr id="44" name="Łącznik prosty 43">
            <a:extLst>
              <a:ext uri="{FF2B5EF4-FFF2-40B4-BE49-F238E27FC236}">
                <a16:creationId xmlns:a16="http://schemas.microsoft.com/office/drawing/2014/main" id="{36474F78-8F3B-2441-B7BE-66149735A924}"/>
              </a:ext>
            </a:extLst>
          </p:cNvPr>
          <p:cNvCxnSpPr>
            <a:cxnSpLocks/>
          </p:cNvCxnSpPr>
          <p:nvPr/>
        </p:nvCxnSpPr>
        <p:spPr>
          <a:xfrm flipV="1">
            <a:off x="3883281" y="5396741"/>
            <a:ext cx="0" cy="772770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Łącznik prosty 44">
            <a:extLst>
              <a:ext uri="{FF2B5EF4-FFF2-40B4-BE49-F238E27FC236}">
                <a16:creationId xmlns:a16="http://schemas.microsoft.com/office/drawing/2014/main" id="{163AE3BD-F11C-8E41-9E67-6EB611D0FC94}"/>
              </a:ext>
            </a:extLst>
          </p:cNvPr>
          <p:cNvCxnSpPr>
            <a:cxnSpLocks/>
          </p:cNvCxnSpPr>
          <p:nvPr/>
        </p:nvCxnSpPr>
        <p:spPr>
          <a:xfrm flipV="1">
            <a:off x="6524283" y="5495417"/>
            <a:ext cx="0" cy="631063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Łącznik prosty 47">
            <a:extLst>
              <a:ext uri="{FF2B5EF4-FFF2-40B4-BE49-F238E27FC236}">
                <a16:creationId xmlns:a16="http://schemas.microsoft.com/office/drawing/2014/main" id="{7A9BBB72-429A-F440-B1F1-20F4DA520391}"/>
              </a:ext>
            </a:extLst>
          </p:cNvPr>
          <p:cNvCxnSpPr>
            <a:cxnSpLocks/>
          </p:cNvCxnSpPr>
          <p:nvPr/>
        </p:nvCxnSpPr>
        <p:spPr>
          <a:xfrm flipV="1">
            <a:off x="8939375" y="5495418"/>
            <a:ext cx="0" cy="631062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Łącznik prosty 49">
            <a:extLst>
              <a:ext uri="{FF2B5EF4-FFF2-40B4-BE49-F238E27FC236}">
                <a16:creationId xmlns:a16="http://schemas.microsoft.com/office/drawing/2014/main" id="{F6004E2C-4DD1-FA4F-B3D6-A4DB29D06877}"/>
              </a:ext>
            </a:extLst>
          </p:cNvPr>
          <p:cNvCxnSpPr>
            <a:cxnSpLocks/>
          </p:cNvCxnSpPr>
          <p:nvPr/>
        </p:nvCxnSpPr>
        <p:spPr>
          <a:xfrm flipV="1">
            <a:off x="11085526" y="5620872"/>
            <a:ext cx="0" cy="416344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wal 52">
            <a:extLst>
              <a:ext uri="{FF2B5EF4-FFF2-40B4-BE49-F238E27FC236}">
                <a16:creationId xmlns:a16="http://schemas.microsoft.com/office/drawing/2014/main" id="{46D55282-F65D-6348-BFE5-E4C85D51E2B6}"/>
              </a:ext>
            </a:extLst>
          </p:cNvPr>
          <p:cNvSpPr/>
          <p:nvPr/>
        </p:nvSpPr>
        <p:spPr>
          <a:xfrm>
            <a:off x="8904517" y="6058605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9B156B79-88DD-B345-9D45-4C7DD5995064}"/>
              </a:ext>
            </a:extLst>
          </p:cNvPr>
          <p:cNvSpPr/>
          <p:nvPr/>
        </p:nvSpPr>
        <p:spPr>
          <a:xfrm>
            <a:off x="11042495" y="6006804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A75DF583-AED8-8846-B3BD-61E838E4F5E2}"/>
              </a:ext>
            </a:extLst>
          </p:cNvPr>
          <p:cNvSpPr/>
          <p:nvPr/>
        </p:nvSpPr>
        <p:spPr>
          <a:xfrm>
            <a:off x="6481252" y="608747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7E2650A3-BCE6-864D-B0FA-300B6811E8F5}"/>
              </a:ext>
            </a:extLst>
          </p:cNvPr>
          <p:cNvSpPr/>
          <p:nvPr/>
        </p:nvSpPr>
        <p:spPr>
          <a:xfrm>
            <a:off x="3840250" y="6113737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65F3ED7E-502E-2B41-9CD1-50478E2C2E6A}"/>
              </a:ext>
            </a:extLst>
          </p:cNvPr>
          <p:cNvSpPr/>
          <p:nvPr/>
        </p:nvSpPr>
        <p:spPr>
          <a:xfrm>
            <a:off x="995450" y="616118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58" name="Obraz 57">
            <a:extLst>
              <a:ext uri="{FF2B5EF4-FFF2-40B4-BE49-F238E27FC236}">
                <a16:creationId xmlns:a16="http://schemas.microsoft.com/office/drawing/2014/main" id="{03F27B60-A305-714F-BE80-3212B0D1C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1459" y="590772"/>
            <a:ext cx="21590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07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a 13">
            <a:extLst>
              <a:ext uri="{FF2B5EF4-FFF2-40B4-BE49-F238E27FC236}">
                <a16:creationId xmlns:a16="http://schemas.microsoft.com/office/drawing/2014/main" id="{F65E1A8A-234A-E646-B265-A517CD18A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175489" y="4406590"/>
            <a:ext cx="1535654" cy="1992201"/>
          </a:xfrm>
          <a:prstGeom prst="rect">
            <a:avLst/>
          </a:prstGeom>
        </p:spPr>
      </p:pic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6726925" y="981823"/>
            <a:ext cx="40594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Main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text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6726925" y="2599132"/>
            <a:ext cx="451859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Description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6726926" y="64206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Subheader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5" name="Obraz 4" descr="Obraz zawierający wewnątrz, laptop, komputer, stół&#10;&#10;Opis wygenerowany automatycznie">
            <a:extLst>
              <a:ext uri="{FF2B5EF4-FFF2-40B4-BE49-F238E27FC236}">
                <a16:creationId xmlns:a16="http://schemas.microsoft.com/office/drawing/2014/main" id="{43DB3C46-BEFD-D342-881C-717076EEF9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019" r="22268"/>
          <a:stretch/>
        </p:blipFill>
        <p:spPr>
          <a:xfrm>
            <a:off x="615884" y="980389"/>
            <a:ext cx="4913317" cy="4911364"/>
          </a:xfrm>
          <a:prstGeom prst="ellipse">
            <a:avLst/>
          </a:prstGeom>
        </p:spPr>
      </p:pic>
      <p:sp>
        <p:nvSpPr>
          <p:cNvPr id="11" name="Owal 10">
            <a:extLst>
              <a:ext uri="{FF2B5EF4-FFF2-40B4-BE49-F238E27FC236}">
                <a16:creationId xmlns:a16="http://schemas.microsoft.com/office/drawing/2014/main" id="{99B451C2-9376-3747-8DBC-E99473FD4297}"/>
              </a:ext>
            </a:extLst>
          </p:cNvPr>
          <p:cNvSpPr/>
          <p:nvPr/>
        </p:nvSpPr>
        <p:spPr>
          <a:xfrm>
            <a:off x="615883" y="950966"/>
            <a:ext cx="5125041" cy="5125041"/>
          </a:xfrm>
          <a:prstGeom prst="ellipse">
            <a:avLst/>
          </a:prstGeom>
          <a:noFill/>
          <a:ln w="9525"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F49FB2CF-BC90-464E-AE8C-E8E38E9882D0}"/>
              </a:ext>
            </a:extLst>
          </p:cNvPr>
          <p:cNvSpPr/>
          <p:nvPr/>
        </p:nvSpPr>
        <p:spPr>
          <a:xfrm>
            <a:off x="376896" y="790276"/>
            <a:ext cx="5125041" cy="5125041"/>
          </a:xfrm>
          <a:prstGeom prst="ellipse">
            <a:avLst/>
          </a:prstGeom>
          <a:noFill/>
          <a:ln w="9525"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64710AFB-7E0C-A542-B686-E724D172483A}"/>
              </a:ext>
            </a:extLst>
          </p:cNvPr>
          <p:cNvSpPr txBox="1"/>
          <p:nvPr/>
        </p:nvSpPr>
        <p:spPr>
          <a:xfrm>
            <a:off x="6726925" y="4112759"/>
            <a:ext cx="4518591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cxnSp>
        <p:nvCxnSpPr>
          <p:cNvPr id="18" name="Łącznik prosty 17">
            <a:extLst>
              <a:ext uri="{FF2B5EF4-FFF2-40B4-BE49-F238E27FC236}">
                <a16:creationId xmlns:a16="http://schemas.microsoft.com/office/drawing/2014/main" id="{180ECA40-F90E-DB47-987F-54BFA57C80B9}"/>
              </a:ext>
            </a:extLst>
          </p:cNvPr>
          <p:cNvCxnSpPr>
            <a:cxnSpLocks/>
          </p:cNvCxnSpPr>
          <p:nvPr/>
        </p:nvCxnSpPr>
        <p:spPr>
          <a:xfrm>
            <a:off x="6849774" y="4634863"/>
            <a:ext cx="0" cy="4089141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wal 19">
            <a:extLst>
              <a:ext uri="{FF2B5EF4-FFF2-40B4-BE49-F238E27FC236}">
                <a16:creationId xmlns:a16="http://schemas.microsoft.com/office/drawing/2014/main" id="{124AB981-C4C2-2A47-857E-B835662B588B}"/>
              </a:ext>
            </a:extLst>
          </p:cNvPr>
          <p:cNvSpPr/>
          <p:nvPr/>
        </p:nvSpPr>
        <p:spPr>
          <a:xfrm>
            <a:off x="6813574" y="459745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ole tekstowe 20">
            <a:extLst>
              <a:ext uri="{FF2B5EF4-FFF2-40B4-BE49-F238E27FC236}">
                <a16:creationId xmlns:a16="http://schemas.microsoft.com/office/drawing/2014/main" id="{9099217E-0AB0-B342-A23A-71914C19DDB4}"/>
              </a:ext>
            </a:extLst>
          </p:cNvPr>
          <p:cNvSpPr txBox="1"/>
          <p:nvPr/>
        </p:nvSpPr>
        <p:spPr>
          <a:xfrm>
            <a:off x="6924587" y="4486649"/>
            <a:ext cx="650814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25607D44-DD9C-7649-A1E3-39D3318577E4}"/>
              </a:ext>
            </a:extLst>
          </p:cNvPr>
          <p:cNvSpPr/>
          <p:nvPr/>
        </p:nvSpPr>
        <p:spPr>
          <a:xfrm>
            <a:off x="6813574" y="5361131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pole tekstowe 22">
            <a:extLst>
              <a:ext uri="{FF2B5EF4-FFF2-40B4-BE49-F238E27FC236}">
                <a16:creationId xmlns:a16="http://schemas.microsoft.com/office/drawing/2014/main" id="{999EEFC1-5EE2-FC48-8B05-244EBBA556D1}"/>
              </a:ext>
            </a:extLst>
          </p:cNvPr>
          <p:cNvSpPr txBox="1"/>
          <p:nvPr/>
        </p:nvSpPr>
        <p:spPr>
          <a:xfrm>
            <a:off x="6924587" y="5250324"/>
            <a:ext cx="650814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58829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298</Words>
  <Application>Microsoft Office PowerPoint</Application>
  <PresentationFormat>Widescreen</PresentationFormat>
  <Paragraphs>156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Usual Light</vt:lpstr>
      <vt:lpstr>Calibri Light</vt:lpstr>
      <vt:lpstr>Usual</vt:lpstr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Paulina Niewiadomska</dc:creator>
  <cp:lastModifiedBy>Szymon Sobiepanek</cp:lastModifiedBy>
  <cp:revision>2</cp:revision>
  <dcterms:created xsi:type="dcterms:W3CDTF">2020-04-23T04:46:26Z</dcterms:created>
  <dcterms:modified xsi:type="dcterms:W3CDTF">2023-12-12T01:44:17Z</dcterms:modified>
</cp:coreProperties>
</file>

<file path=docProps/thumbnail.jpeg>
</file>